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ий Лол" initials="ВЛ" lastIdx="1" clrIdx="0">
    <p:extLst>
      <p:ext uri="{19B8F6BF-5375-455C-9EA6-DF929625EA0E}">
        <p15:presenceInfo xmlns:p15="http://schemas.microsoft.com/office/powerpoint/2012/main" xmlns="" userId="8f18dedb73bc73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A973-5469-4333-8069-8808881EF4D4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5B03-2983-497D-9143-492E3AF3E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197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A973-5469-4333-8069-8808881EF4D4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5B03-2983-497D-9143-492E3AF3E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11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A973-5469-4333-8069-8808881EF4D4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5B03-2983-497D-9143-492E3AF3E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62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A973-5469-4333-8069-8808881EF4D4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5B03-2983-497D-9143-492E3AF3E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712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A973-5469-4333-8069-8808881EF4D4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5B03-2983-497D-9143-492E3AF3E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05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A973-5469-4333-8069-8808881EF4D4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5B03-2983-497D-9143-492E3AF3E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24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A973-5469-4333-8069-8808881EF4D4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5B03-2983-497D-9143-492E3AF3E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45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A973-5469-4333-8069-8808881EF4D4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5B03-2983-497D-9143-492E3AF3E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30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A973-5469-4333-8069-8808881EF4D4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5B03-2983-497D-9143-492E3AF3E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49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A973-5469-4333-8069-8808881EF4D4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5B03-2983-497D-9143-492E3AF3E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65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A973-5469-4333-8069-8808881EF4D4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5B03-2983-497D-9143-492E3AF3E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07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AA973-5469-4333-8069-8808881EF4D4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65B03-2983-497D-9143-492E3AF3E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43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34" Type="http://schemas.openxmlformats.org/officeDocument/2006/relationships/slide" Target="slide35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33" Type="http://schemas.openxmlformats.org/officeDocument/2006/relationships/slide" Target="slide34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32" Type="http://schemas.openxmlformats.org/officeDocument/2006/relationships/slide" Target="slide33.xml"/><Relationship Id="rId37" Type="http://schemas.openxmlformats.org/officeDocument/2006/relationships/slide" Target="slide38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36" Type="http://schemas.openxmlformats.org/officeDocument/2006/relationships/slide" Target="slide37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30" Type="http://schemas.openxmlformats.org/officeDocument/2006/relationships/slide" Target="slide31.xml"/><Relationship Id="rId35" Type="http://schemas.openxmlformats.org/officeDocument/2006/relationships/slide" Target="slide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721" y="1991033"/>
            <a:ext cx="590578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Своя игра</a:t>
            </a:r>
          </a:p>
          <a:p>
            <a:r>
              <a:rPr lang="ru-RU" sz="6000" b="1" dirty="0" smtClean="0"/>
              <a:t>Ориентирование</a:t>
            </a:r>
            <a:r>
              <a:rPr lang="ru-RU" sz="7200" b="1" dirty="0" smtClean="0"/>
              <a:t/>
            </a:r>
            <a:br>
              <a:rPr lang="ru-RU" sz="72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19149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Гидрография 2</a:t>
            </a:r>
            <a:endParaRPr lang="ru-RU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38200" y="789589"/>
            <a:ext cx="963688" cy="47663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32735" y="5343354"/>
            <a:ext cx="108447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Напишите какие объекты гидрографии представлены </a:t>
            </a:r>
            <a:br>
              <a:rPr lang="ru-RU" sz="3600" dirty="0" smtClean="0"/>
            </a:br>
            <a:r>
              <a:rPr lang="ru-RU" sz="3600" dirty="0" smtClean="0"/>
              <a:t>на картинке. Минимум 3 объекта.</a:t>
            </a:r>
            <a:endParaRPr lang="ru-RU" sz="3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997" y="1690686"/>
            <a:ext cx="9335803" cy="3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5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Гидрография 3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Сопоставьте названия и условные обозначения</a:t>
            </a:r>
            <a:endParaRPr lang="ru-RU" sz="3600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38200" y="789589"/>
            <a:ext cx="963688" cy="47663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06" y="3321834"/>
            <a:ext cx="2998618" cy="8534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06" y="4431888"/>
            <a:ext cx="2998618" cy="9431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26" y="5653494"/>
            <a:ext cx="2996798" cy="8019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26" y="2321485"/>
            <a:ext cx="2996798" cy="7218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69572" y="2483644"/>
            <a:ext cx="36260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Б</a:t>
            </a:r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В</a:t>
            </a:r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Г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2467126"/>
            <a:ext cx="501259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dirty="0" smtClean="0"/>
              <a:t>Ручей</a:t>
            </a:r>
          </a:p>
          <a:p>
            <a:pPr marL="342900" indent="-342900">
              <a:buAutoNum type="arabicPeriod"/>
            </a:pPr>
            <a:r>
              <a:rPr lang="ru-RU" sz="3600" dirty="0" smtClean="0"/>
              <a:t>Канава</a:t>
            </a:r>
          </a:p>
          <a:p>
            <a:pPr marL="342900" indent="-342900">
              <a:buAutoNum type="arabicPeriod"/>
            </a:pPr>
            <a:r>
              <a:rPr lang="ru-RU" sz="3600" dirty="0" smtClean="0"/>
              <a:t>Пересыхающая канава</a:t>
            </a:r>
          </a:p>
          <a:p>
            <a:pPr marL="342900" indent="-342900">
              <a:buAutoNum type="arabicPeriod"/>
            </a:pPr>
            <a:r>
              <a:rPr lang="ru-RU" sz="3600" dirty="0" smtClean="0"/>
              <a:t>Нечеткое болото</a:t>
            </a:r>
          </a:p>
          <a:p>
            <a:pPr marL="342900" indent="-342900">
              <a:buAutoNum type="arabicPeriod"/>
            </a:pPr>
            <a:r>
              <a:rPr lang="ru-RU" sz="3600" dirty="0" smtClean="0"/>
              <a:t>Болото</a:t>
            </a:r>
          </a:p>
          <a:p>
            <a:pPr marL="342900" indent="-342900">
              <a:buAutoNum type="arabicPeriod"/>
            </a:pPr>
            <a:r>
              <a:rPr lang="ru-RU" sz="3600" dirty="0" smtClean="0"/>
              <a:t>Узкое болото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7054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Гидрография 4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116" y="1991031"/>
            <a:ext cx="4019472" cy="1091381"/>
          </a:xfrm>
        </p:spPr>
      </p:pic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38200" y="789589"/>
            <a:ext cx="963688" cy="47663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115" y="3543885"/>
            <a:ext cx="4007727" cy="11755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749" y="1991031"/>
            <a:ext cx="54356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Напишите на какой картинке </a:t>
            </a:r>
            <a:br>
              <a:rPr lang="ru-RU" sz="3200" dirty="0" smtClean="0"/>
            </a:br>
            <a:r>
              <a:rPr lang="ru-RU" sz="3200" dirty="0" smtClean="0"/>
              <a:t>Вы промочите ноги и почему?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0840064" y="2256503"/>
            <a:ext cx="4187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</a:t>
            </a:r>
          </a:p>
          <a:p>
            <a:endParaRPr lang="ru-RU" sz="3600" dirty="0" smtClean="0"/>
          </a:p>
          <a:p>
            <a:endParaRPr lang="ru-RU" sz="3600" dirty="0"/>
          </a:p>
          <a:p>
            <a:r>
              <a:rPr lang="ru-RU" sz="3600" dirty="0" smtClean="0"/>
              <a:t>2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943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Гидрография 5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557" y="1442167"/>
            <a:ext cx="9693949" cy="4089084"/>
          </a:xfrm>
        </p:spPr>
      </p:pic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38200" y="789589"/>
            <a:ext cx="963688" cy="47663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4013" y="5531251"/>
            <a:ext cx="111989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Напишите какие объекты гидрографии представлены </a:t>
            </a:r>
            <a:br>
              <a:rPr lang="ru-RU" sz="3200" dirty="0"/>
            </a:br>
            <a:r>
              <a:rPr lang="ru-RU" sz="3200" dirty="0"/>
              <a:t>на картинке. Минимум 3 объекта.</a:t>
            </a:r>
          </a:p>
        </p:txBody>
      </p:sp>
    </p:spTree>
    <p:extLst>
      <p:ext uri="{BB962C8B-B14F-4D97-AF65-F5344CB8AC3E}">
        <p14:creationId xmlns:p14="http://schemas.microsoft.com/office/powerpoint/2010/main" val="6437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Гидрография 6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Что из перечисленного не относиться к знакам гидрографии?</a:t>
            </a:r>
          </a:p>
          <a:p>
            <a:pPr marL="0" indent="0">
              <a:buNone/>
            </a:pPr>
            <a:r>
              <a:rPr lang="ru-RU" sz="3200" dirty="0" smtClean="0"/>
              <a:t>А) Озеро</a:t>
            </a:r>
          </a:p>
          <a:p>
            <a:pPr marL="0" indent="0">
              <a:buNone/>
            </a:pPr>
            <a:r>
              <a:rPr lang="ru-RU" sz="3200" dirty="0" smtClean="0"/>
              <a:t>Б) Болото</a:t>
            </a:r>
          </a:p>
          <a:p>
            <a:pPr marL="0" indent="0">
              <a:buNone/>
            </a:pPr>
            <a:r>
              <a:rPr lang="ru-RU" sz="3200" dirty="0" smtClean="0"/>
              <a:t>В) Мост через реку</a:t>
            </a:r>
          </a:p>
          <a:p>
            <a:pPr marL="0" indent="0">
              <a:buNone/>
            </a:pPr>
            <a:r>
              <a:rPr lang="ru-RU" sz="3200" dirty="0" smtClean="0"/>
              <a:t>Г) Фонтан</a:t>
            </a:r>
          </a:p>
          <a:p>
            <a:pPr marL="0" indent="0">
              <a:buNone/>
            </a:pPr>
            <a:r>
              <a:rPr lang="ru-RU" sz="3200" dirty="0" smtClean="0"/>
              <a:t>Д) Колодец</a:t>
            </a:r>
            <a:endParaRPr lang="ru-RU" sz="3200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38200" y="789589"/>
            <a:ext cx="963688" cy="47663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25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Искусственные объекты 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Что из перечисленного не относиться к искусственным объектам?</a:t>
            </a:r>
          </a:p>
          <a:p>
            <a:pPr marL="0" indent="0">
              <a:buNone/>
            </a:pPr>
            <a:r>
              <a:rPr lang="ru-RU" dirty="0" smtClean="0"/>
              <a:t>А) Полевая дорога</a:t>
            </a:r>
          </a:p>
          <a:p>
            <a:pPr marL="0" indent="0">
              <a:buNone/>
            </a:pPr>
            <a:r>
              <a:rPr lang="ru-RU" dirty="0" smtClean="0"/>
              <a:t>Б) Сад</a:t>
            </a:r>
          </a:p>
          <a:p>
            <a:pPr marL="0" indent="0">
              <a:buNone/>
            </a:pPr>
            <a:r>
              <a:rPr lang="ru-RU" dirty="0" smtClean="0"/>
              <a:t>В) Узкая просека</a:t>
            </a:r>
          </a:p>
          <a:p>
            <a:pPr marL="0" indent="0">
              <a:buNone/>
            </a:pPr>
            <a:r>
              <a:rPr lang="ru-RU" dirty="0" smtClean="0"/>
              <a:t>Г) Мост</a:t>
            </a:r>
          </a:p>
          <a:p>
            <a:pPr marL="0" indent="0">
              <a:buNone/>
            </a:pPr>
            <a:r>
              <a:rPr lang="ru-RU" dirty="0" smtClean="0"/>
              <a:t>Д) Шоссе</a:t>
            </a:r>
          </a:p>
          <a:p>
            <a:pPr marL="0" indent="0">
              <a:buNone/>
            </a:pPr>
            <a:r>
              <a:rPr lang="ru-RU" dirty="0" smtClean="0"/>
              <a:t>Е) Пруд</a:t>
            </a:r>
          </a:p>
          <a:p>
            <a:pPr marL="0" indent="0">
              <a:buNone/>
            </a:pPr>
            <a:r>
              <a:rPr lang="ru-RU" dirty="0" smtClean="0"/>
              <a:t>Ж) Фонтан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38200" y="789589"/>
            <a:ext cx="963688" cy="47663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65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Искусственные объекты </a:t>
            </a:r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38200" y="789589"/>
            <a:ext cx="963688" cy="47663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19" y="1690688"/>
            <a:ext cx="6044381" cy="4814420"/>
          </a:xfrm>
        </p:spPr>
      </p:pic>
      <p:sp>
        <p:nvSpPr>
          <p:cNvPr id="8" name="TextBox 7"/>
          <p:cNvSpPr txBox="1"/>
          <p:nvPr/>
        </p:nvSpPr>
        <p:spPr>
          <a:xfrm>
            <a:off x="838200" y="1974731"/>
            <a:ext cx="42376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Посчитайте количество</a:t>
            </a:r>
            <a:br>
              <a:rPr lang="ru-RU" sz="3200" dirty="0" smtClean="0"/>
            </a:br>
            <a:r>
              <a:rPr lang="ru-RU" sz="3200" dirty="0" smtClean="0"/>
              <a:t> домов на карте</a:t>
            </a:r>
            <a:br>
              <a:rPr lang="ru-RU" sz="3200" dirty="0" smtClean="0"/>
            </a:br>
            <a:r>
              <a:rPr lang="ru-RU" sz="3200" dirty="0" smtClean="0"/>
              <a:t> и запишите ответ.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1374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Искусственные объекты </a:t>
            </a:r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Нарисуйте туннель.</a:t>
            </a:r>
            <a:endParaRPr lang="ru-RU" sz="3600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38200" y="789589"/>
            <a:ext cx="963688" cy="47663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7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Искусственные объекты </a:t>
            </a:r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38200" y="789589"/>
            <a:ext cx="963688" cy="47663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284" y="3068503"/>
            <a:ext cx="3514516" cy="949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284" y="4199988"/>
            <a:ext cx="3514516" cy="10708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949" y="2789087"/>
            <a:ext cx="605903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А) Высокая каменная стена</a:t>
            </a:r>
          </a:p>
          <a:p>
            <a:r>
              <a:rPr lang="ru-RU" sz="3200" dirty="0" smtClean="0"/>
              <a:t>Б) Разрушенная каменная стена</a:t>
            </a:r>
          </a:p>
          <a:p>
            <a:r>
              <a:rPr lang="ru-RU" sz="3200" dirty="0" smtClean="0"/>
              <a:t>В) Каменная стена</a:t>
            </a:r>
          </a:p>
          <a:p>
            <a:r>
              <a:rPr lang="ru-RU" sz="3200" dirty="0" smtClean="0"/>
              <a:t>Г) Стрельбище</a:t>
            </a:r>
          </a:p>
          <a:p>
            <a:r>
              <a:rPr lang="ru-RU" sz="3200" dirty="0" smtClean="0"/>
              <a:t>Д) Не преодолимый трубопровод</a:t>
            </a:r>
          </a:p>
          <a:p>
            <a:r>
              <a:rPr lang="ru-RU" sz="3200" dirty="0" smtClean="0"/>
              <a:t>Е) Преодолимы трубопровод</a:t>
            </a:r>
          </a:p>
          <a:p>
            <a:r>
              <a:rPr lang="ru-RU" sz="3200" dirty="0" smtClean="0"/>
              <a:t>Ж) Забор, ограда</a:t>
            </a:r>
            <a:endParaRPr lang="ru-RU" sz="32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284" y="1872998"/>
            <a:ext cx="3514516" cy="1013195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284" y="5453127"/>
            <a:ext cx="3514516" cy="12813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1949" y="1684265"/>
            <a:ext cx="464582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Сопоставьте названия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и </a:t>
            </a:r>
            <a:r>
              <a:rPr lang="ru-RU" sz="3200" dirty="0"/>
              <a:t>условные </a:t>
            </a:r>
            <a:r>
              <a:rPr lang="ru-RU" sz="3200" dirty="0" smtClean="0"/>
              <a:t>обозначения.</a:t>
            </a:r>
            <a:endParaRPr lang="ru-RU" sz="3200" dirty="0"/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302151" y="1872998"/>
            <a:ext cx="39305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</a:t>
            </a:r>
          </a:p>
          <a:p>
            <a:endParaRPr lang="ru-RU" sz="3200" dirty="0" smtClean="0"/>
          </a:p>
          <a:p>
            <a:endParaRPr lang="ru-RU" sz="3200" dirty="0"/>
          </a:p>
          <a:p>
            <a:r>
              <a:rPr lang="ru-RU" sz="3200" dirty="0" smtClean="0"/>
              <a:t>2</a:t>
            </a:r>
          </a:p>
          <a:p>
            <a:endParaRPr lang="ru-RU" sz="3200" dirty="0"/>
          </a:p>
          <a:p>
            <a:r>
              <a:rPr lang="ru-RU" sz="3200" dirty="0" smtClean="0"/>
              <a:t>3</a:t>
            </a:r>
          </a:p>
          <a:p>
            <a:endParaRPr lang="ru-RU" sz="3200" dirty="0" smtClean="0"/>
          </a:p>
          <a:p>
            <a:endParaRPr lang="ru-RU" sz="3200" dirty="0"/>
          </a:p>
          <a:p>
            <a:r>
              <a:rPr lang="ru-RU" sz="3200" dirty="0" smtClean="0"/>
              <a:t>4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8288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Искусственные объекты </a:t>
            </a:r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Нарисуйте как на карте обозначается запрещенный район.</a:t>
            </a:r>
            <a:endParaRPr lang="ru-RU" sz="3600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38200" y="789589"/>
            <a:ext cx="963688" cy="47663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78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821015"/>
              </p:ext>
            </p:extLst>
          </p:nvPr>
        </p:nvGraphicFramePr>
        <p:xfrm>
          <a:off x="0" y="0"/>
          <a:ext cx="12192000" cy="69037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354075898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237459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334858757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98000944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47978915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788456178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Основы 1</a:t>
                      </a:r>
                      <a:endParaRPr lang="ru-RU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Основы 2</a:t>
                      </a:r>
                      <a:endParaRPr lang="ru-RU" sz="2400" b="1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Основы 3</a:t>
                      </a:r>
                      <a:endParaRPr lang="ru-RU" sz="2400" b="1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sldjump"/>
                        </a:rPr>
                        <a:t>Основы 4</a:t>
                      </a:r>
                      <a:endParaRPr lang="ru-RU" sz="2400" b="1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Основы 5</a:t>
                      </a:r>
                      <a:endParaRPr lang="ru-RU" sz="2400" b="1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action="ppaction://hlinksldjump"/>
                        </a:rPr>
                        <a:t>Основы 6</a:t>
                      </a:r>
                      <a:endParaRPr lang="ru-RU" sz="2400" b="1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9981166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action="ppaction://hlinksldjump"/>
                        </a:rPr>
                        <a:t>Гидрография 1</a:t>
                      </a:r>
                      <a:endParaRPr lang="ru-RU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action="ppaction://hlinksldjump"/>
                        </a:rPr>
                        <a:t>Гидрография 2</a:t>
                      </a:r>
                      <a:endParaRPr lang="ru-RU" sz="2400" b="1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action="ppaction://hlinksldjump"/>
                        </a:rPr>
                        <a:t>Гидрография 3</a:t>
                      </a:r>
                      <a:endParaRPr lang="ru-RU" sz="2400" b="1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action="ppaction://hlinksldjump"/>
                        </a:rPr>
                        <a:t>Гидрография 4</a:t>
                      </a:r>
                      <a:endParaRPr lang="ru-RU" sz="2400" b="1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action="ppaction://hlinksldjump"/>
                        </a:rPr>
                        <a:t>Гидрография 5</a:t>
                      </a:r>
                      <a:endParaRPr lang="ru-RU" sz="2400" b="1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action="ppaction://hlinksldjump"/>
                        </a:rPr>
                        <a:t>Гидрография 6</a:t>
                      </a:r>
                      <a:endParaRPr lang="ru-RU" sz="2400" b="1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89687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action="ppaction://hlinksldjump"/>
                        </a:rPr>
                        <a:t>Искусственные объекты 1</a:t>
                      </a:r>
                      <a:endParaRPr lang="ru-RU" sz="2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action="ppaction://hlinksldjump"/>
                        </a:rPr>
                        <a:t>Искусственные объекты 2</a:t>
                      </a:r>
                      <a:endParaRPr lang="ru-RU" sz="2000" b="1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action="ppaction://hlinksldjump"/>
                        </a:rPr>
                        <a:t>Искусственные объекты 3</a:t>
                      </a:r>
                      <a:endParaRPr lang="ru-RU" sz="2000" b="1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 action="ppaction://hlinksldjump"/>
                        </a:rPr>
                        <a:t>Искусственные объекты 4</a:t>
                      </a:r>
                      <a:endParaRPr lang="ru-RU" sz="2000" b="1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action="ppaction://hlinksldjump"/>
                        </a:rPr>
                        <a:t>Искусственные объекты 5</a:t>
                      </a:r>
                      <a:endParaRPr lang="ru-RU" sz="2000" b="1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action="ppaction://hlinksldjump"/>
                        </a:rPr>
                        <a:t>Искусственные объекты</a:t>
                      </a:r>
                      <a:r>
                        <a:rPr lang="ru-RU" sz="2000" b="1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action="ppaction://hlinksldjump"/>
                        </a:rPr>
                        <a:t> 6</a:t>
                      </a:r>
                      <a:endParaRPr lang="ru-RU" sz="2000" b="1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1118665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 action="ppaction://hlinksldjump"/>
                        </a:rPr>
                        <a:t>Растительность</a:t>
                      </a:r>
                      <a:r>
                        <a:rPr lang="ru-RU" sz="2000" b="1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 action="ppaction://hlinksldjump"/>
                        </a:rPr>
                        <a:t> 1</a:t>
                      </a:r>
                      <a:endParaRPr lang="ru-RU" sz="2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 action="ppaction://hlinksldjump"/>
                        </a:rPr>
                        <a:t>Растительность</a:t>
                      </a:r>
                      <a:r>
                        <a:rPr lang="ru-RU" sz="2000" b="1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 action="ppaction://hlinksldjump"/>
                        </a:rPr>
                        <a:t> 2</a:t>
                      </a:r>
                      <a:endParaRPr lang="ru-RU" sz="2000" b="1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 action="ppaction://hlinksldjump"/>
                        </a:rPr>
                        <a:t>Растительность</a:t>
                      </a:r>
                      <a:r>
                        <a:rPr lang="ru-RU" sz="2000" b="1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 action="ppaction://hlinksldjump"/>
                        </a:rPr>
                        <a:t> 3</a:t>
                      </a:r>
                      <a:endParaRPr lang="ru-RU" sz="2000" b="1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 action="ppaction://hlinksldjump"/>
                        </a:rPr>
                        <a:t>Растительность</a:t>
                      </a:r>
                      <a:r>
                        <a:rPr lang="ru-RU" sz="2000" b="1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 action="ppaction://hlinksldjump"/>
                        </a:rPr>
                        <a:t> 4</a:t>
                      </a:r>
                      <a:endParaRPr lang="ru-RU" sz="2000" b="1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 action="ppaction://hlinksldjump"/>
                        </a:rPr>
                        <a:t>Растительность</a:t>
                      </a:r>
                      <a:r>
                        <a:rPr lang="ru-RU" sz="2000" b="1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 action="ppaction://hlinksldjump"/>
                        </a:rPr>
                        <a:t> 5</a:t>
                      </a:r>
                      <a:endParaRPr lang="ru-RU" sz="2000" b="1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5" action="ppaction://hlinksldjump"/>
                        </a:rPr>
                        <a:t>Растительность</a:t>
                      </a:r>
                      <a:r>
                        <a:rPr lang="ru-RU" sz="2000" b="1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5" action="ppaction://hlinksldjump"/>
                        </a:rPr>
                        <a:t> 6</a:t>
                      </a:r>
                      <a:endParaRPr lang="ru-RU" sz="2000" b="1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216393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6" action="ppaction://hlinksldjump"/>
                        </a:rPr>
                        <a:t>Я художник</a:t>
                      </a:r>
                      <a:r>
                        <a:rPr lang="ru-RU" sz="2400" b="1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6" action="ppaction://hlinksldjump"/>
                        </a:rPr>
                        <a:t> 1</a:t>
                      </a:r>
                      <a:endParaRPr lang="ru-RU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7" action="ppaction://hlinksldjump"/>
                        </a:rPr>
                        <a:t>Я художник</a:t>
                      </a:r>
                      <a:r>
                        <a:rPr lang="ru-RU" sz="2400" b="1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7" action="ppaction://hlinksldjump"/>
                        </a:rPr>
                        <a:t> 2</a:t>
                      </a:r>
                      <a:endParaRPr lang="ru-RU" sz="2400" b="1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8" action="ppaction://hlinksldjump"/>
                        </a:rPr>
                        <a:t>Я художник</a:t>
                      </a:r>
                      <a:r>
                        <a:rPr lang="ru-RU" sz="2400" b="1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8" action="ppaction://hlinksldjump"/>
                        </a:rPr>
                        <a:t> 3</a:t>
                      </a:r>
                      <a:endParaRPr lang="ru-RU" sz="2400" b="1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9" action="ppaction://hlinksldjump"/>
                        </a:rPr>
                        <a:t>Я художник</a:t>
                      </a:r>
                      <a:r>
                        <a:rPr lang="ru-RU" sz="2400" b="1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9" action="ppaction://hlinksldjump"/>
                        </a:rPr>
                        <a:t> 4</a:t>
                      </a:r>
                      <a:endParaRPr lang="ru-RU" sz="2400" b="1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0" action="ppaction://hlinksldjump"/>
                        </a:rPr>
                        <a:t>Я художник</a:t>
                      </a:r>
                      <a:r>
                        <a:rPr lang="ru-RU" sz="2400" b="1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0" action="ppaction://hlinksldjump"/>
                        </a:rPr>
                        <a:t> 5</a:t>
                      </a:r>
                      <a:endParaRPr lang="ru-RU" sz="2400" b="1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1" action="ppaction://hlinksldjump"/>
                        </a:rPr>
                        <a:t>Я художник</a:t>
                      </a:r>
                      <a:r>
                        <a:rPr lang="ru-RU" sz="2400" b="1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1" action="ppaction://hlinksldjump"/>
                        </a:rPr>
                        <a:t> 6</a:t>
                      </a:r>
                      <a:endParaRPr lang="ru-RU" sz="2400" b="1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510571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2" action="ppaction://hlinksldjump"/>
                        </a:rPr>
                        <a:t>Рельеф 1</a:t>
                      </a:r>
                      <a:endParaRPr lang="ru-RU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3" action="ppaction://hlinksldjump"/>
                        </a:rPr>
                        <a:t>Рельеф 2</a:t>
                      </a:r>
                      <a:endParaRPr lang="ru-RU" sz="2400" b="1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4" action="ppaction://hlinksldjump"/>
                        </a:rPr>
                        <a:t>Рельеф 3</a:t>
                      </a:r>
                      <a:endParaRPr lang="ru-RU" sz="2400" b="1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5" action="ppaction://hlinksldjump"/>
                        </a:rPr>
                        <a:t>Рельеф 4</a:t>
                      </a:r>
                      <a:endParaRPr lang="ru-RU" sz="2400" b="1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6" action="ppaction://hlinksldjump"/>
                        </a:rPr>
                        <a:t>Рельеф 5</a:t>
                      </a:r>
                      <a:endParaRPr lang="ru-RU" sz="2400" b="1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7" action="ppaction://hlinksldjump"/>
                        </a:rPr>
                        <a:t>Рельеф 6</a:t>
                      </a:r>
                      <a:endParaRPr lang="ru-RU" sz="2400" b="1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6181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87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Искусственные объекты </a:t>
            </a:r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Если Вы на дистанции увидели дырку в непреодолимом заборе, можно ли воспользоваться ей или должны бежать до прохода в заборе?</a:t>
            </a:r>
            <a:endParaRPr lang="ru-RU" sz="3600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38200" y="789589"/>
            <a:ext cx="963688" cy="47663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52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Растительность 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У Вас есть сад и виноградник, нарисуйте с помощью условных знаков и подпишите каким цветом обозначается.</a:t>
            </a:r>
            <a:endParaRPr lang="ru-RU" sz="3600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38200" y="789589"/>
            <a:ext cx="963688" cy="47663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5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Растительность </a:t>
            </a:r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3600" dirty="0" smtClean="0"/>
              <a:t>Сколько типов леса есть по степени проходимости (</a:t>
            </a:r>
            <a:r>
              <a:rPr lang="ru-RU" sz="3600" dirty="0" err="1" smtClean="0"/>
              <a:t>пробегаемости</a:t>
            </a:r>
            <a:r>
              <a:rPr lang="ru-RU" sz="3600" dirty="0" smtClean="0"/>
              <a:t>)?</a:t>
            </a:r>
            <a:endParaRPr lang="ru-RU" sz="3600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38200" y="789589"/>
            <a:ext cx="963688" cy="47663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Растительность </a:t>
            </a:r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491" y="1690687"/>
            <a:ext cx="4407310" cy="3750903"/>
          </a:xfrm>
        </p:spPr>
      </p:pic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38200" y="789589"/>
            <a:ext cx="963688" cy="47663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4297" y="179198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/>
              <a:t>Напишите какие объекты </a:t>
            </a:r>
            <a:r>
              <a:rPr lang="ru-RU" sz="3600" dirty="0" smtClean="0"/>
              <a:t>растительности </a:t>
            </a:r>
            <a:r>
              <a:rPr lang="ru-RU" sz="3600" dirty="0"/>
              <a:t>представлены </a:t>
            </a:r>
            <a:br>
              <a:rPr lang="ru-RU" sz="3600" dirty="0"/>
            </a:br>
            <a:r>
              <a:rPr lang="ru-RU" sz="3600" dirty="0"/>
              <a:t>на картинке. Минимум 3 объекта.</a:t>
            </a:r>
          </a:p>
        </p:txBody>
      </p:sp>
    </p:spTree>
    <p:extLst>
      <p:ext uri="{BB962C8B-B14F-4D97-AF65-F5344CB8AC3E}">
        <p14:creationId xmlns:p14="http://schemas.microsoft.com/office/powerpoint/2010/main" val="343771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Растительность </a:t>
            </a:r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698" y="1690688"/>
            <a:ext cx="3577102" cy="938672"/>
          </a:xfrm>
        </p:spPr>
      </p:pic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38200" y="789589"/>
            <a:ext cx="963688" cy="47663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698" y="3016251"/>
            <a:ext cx="3577102" cy="13449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698" y="4500446"/>
            <a:ext cx="3577102" cy="15763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2102" y="3053927"/>
            <a:ext cx="557389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А) Полуоткрытое пространство</a:t>
            </a:r>
          </a:p>
          <a:p>
            <a:r>
              <a:rPr lang="ru-RU" sz="3200" dirty="0" smtClean="0"/>
              <a:t>Б) Лес направленной </a:t>
            </a:r>
            <a:br>
              <a:rPr lang="ru-RU" sz="3200" dirty="0" smtClean="0"/>
            </a:br>
            <a:r>
              <a:rPr lang="ru-RU" sz="3200" dirty="0" smtClean="0"/>
              <a:t>проходимости</a:t>
            </a:r>
          </a:p>
          <a:p>
            <a:r>
              <a:rPr lang="ru-RU" sz="3200" dirty="0" smtClean="0"/>
              <a:t>В) Виноградник</a:t>
            </a:r>
          </a:p>
          <a:p>
            <a:r>
              <a:rPr lang="ru-RU" sz="3200" dirty="0" smtClean="0"/>
              <a:t>Г) Сад</a:t>
            </a:r>
          </a:p>
          <a:p>
            <a:r>
              <a:rPr lang="ru-RU" sz="3200" dirty="0" smtClean="0"/>
              <a:t>Д) Открытое пространство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11961" y="2160024"/>
            <a:ext cx="39305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</a:t>
            </a:r>
          </a:p>
          <a:p>
            <a:endParaRPr lang="ru-RU" sz="3200" dirty="0" smtClean="0"/>
          </a:p>
          <a:p>
            <a:endParaRPr lang="ru-RU" sz="3200" dirty="0"/>
          </a:p>
          <a:p>
            <a:r>
              <a:rPr lang="ru-RU" sz="3200" dirty="0" smtClean="0"/>
              <a:t>2</a:t>
            </a:r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/>
          </a:p>
          <a:p>
            <a:r>
              <a:rPr lang="ru-RU" sz="3200" dirty="0" smtClean="0"/>
              <a:t>3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2102" y="181486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Сопоставьте названия </a:t>
            </a:r>
            <a:br>
              <a:rPr lang="ru-RU" sz="3200" dirty="0"/>
            </a:br>
            <a:r>
              <a:rPr lang="ru-RU" sz="3200" dirty="0"/>
              <a:t>и условные обозначения.</a:t>
            </a:r>
          </a:p>
        </p:txBody>
      </p:sp>
    </p:spTree>
    <p:extLst>
      <p:ext uri="{BB962C8B-B14F-4D97-AF65-F5344CB8AC3E}">
        <p14:creationId xmlns:p14="http://schemas.microsoft.com/office/powerpoint/2010/main" val="251408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Растительность </a:t>
            </a:r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Нарисуйте отдельно стоящее дерево с помощью условных знаков и напишите каким цветом обозначается.</a:t>
            </a:r>
            <a:endParaRPr lang="ru-RU" sz="3600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38200" y="789589"/>
            <a:ext cx="963688" cy="47663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2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Растительность </a:t>
            </a:r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Что обозначает белый цвет на карте?</a:t>
            </a:r>
            <a:endParaRPr lang="ru-RU" sz="3600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38200" y="789589"/>
            <a:ext cx="963688" cy="47663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14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художник 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 smtClean="0"/>
              <a:t>Нарисуйте  гору высотой 12 метров, если Н = 3м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38200" y="789589"/>
            <a:ext cx="963688" cy="47663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85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художник </a:t>
            </a:r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Нарисуйте яму глубиной 9 метров, если Н = 3м.</a:t>
            </a:r>
            <a:endParaRPr lang="ru-RU" sz="3600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38200" y="789589"/>
            <a:ext cx="963688" cy="47663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01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художник </a:t>
            </a:r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Нарисуйте переправу через ручей без мостика.</a:t>
            </a:r>
            <a:endParaRPr lang="ru-RU" sz="3600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38200" y="789589"/>
            <a:ext cx="963688" cy="47663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6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Основы 1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632" y="1909173"/>
            <a:ext cx="5896283" cy="3938717"/>
          </a:xfrm>
        </p:spPr>
      </p:pic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38200" y="789589"/>
            <a:ext cx="963688" cy="47663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2735" y="2115152"/>
            <a:ext cx="542443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Какой тип дистанции представлен</a:t>
            </a:r>
            <a:br>
              <a:rPr lang="ru-RU" sz="2800" dirty="0" smtClean="0"/>
            </a:br>
            <a:r>
              <a:rPr lang="ru-RU" sz="2800" dirty="0" smtClean="0"/>
              <a:t> на карте: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А) </a:t>
            </a:r>
            <a:r>
              <a:rPr lang="ru-RU" sz="2800" dirty="0"/>
              <a:t>Ориентирование в заданном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направлении</a:t>
            </a:r>
          </a:p>
          <a:p>
            <a:r>
              <a:rPr lang="ru-RU" sz="2800" dirty="0" smtClean="0"/>
              <a:t>Б) </a:t>
            </a:r>
            <a:r>
              <a:rPr lang="ru-RU" sz="2800" dirty="0"/>
              <a:t>Ориентирование на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маркированной трассе</a:t>
            </a:r>
          </a:p>
          <a:p>
            <a:r>
              <a:rPr lang="ru-RU" sz="2800" dirty="0" smtClean="0"/>
              <a:t>В) </a:t>
            </a:r>
            <a:r>
              <a:rPr lang="ru-RU" sz="2800" dirty="0"/>
              <a:t>Ориентирование по выбору</a:t>
            </a:r>
          </a:p>
        </p:txBody>
      </p:sp>
    </p:spTree>
    <p:extLst>
      <p:ext uri="{BB962C8B-B14F-4D97-AF65-F5344CB8AC3E}">
        <p14:creationId xmlns:p14="http://schemas.microsoft.com/office/powerpoint/2010/main" val="396704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художник </a:t>
            </a:r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Нарисуйте пещеру и напишите какие цвета используются.</a:t>
            </a:r>
            <a:endParaRPr lang="ru-RU" sz="3600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38200" y="789589"/>
            <a:ext cx="963688" cy="47663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10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художник </a:t>
            </a:r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Нарисуйте реку с микро ямкой в ней.</a:t>
            </a:r>
            <a:endParaRPr lang="ru-RU" sz="3600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38200" y="789589"/>
            <a:ext cx="963688" cy="47663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2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художник </a:t>
            </a:r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Нарисуйте маркированный участок от пункта 100 до финиша.</a:t>
            </a:r>
            <a:endParaRPr lang="ru-RU" sz="3600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38200" y="789589"/>
            <a:ext cx="963688" cy="47663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10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Рельеф 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Каким цветом обозначается основная горизонталь?</a:t>
            </a:r>
            <a:endParaRPr lang="ru-RU" sz="3600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38200" y="789589"/>
            <a:ext cx="963688" cy="47663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19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Рельеф </a:t>
            </a:r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366" y="1690688"/>
            <a:ext cx="4906827" cy="1258989"/>
          </a:xfrm>
        </p:spPr>
      </p:pic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38200" y="789589"/>
            <a:ext cx="963688" cy="47663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38200" y="1791986"/>
            <a:ext cx="46644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Что обозначает цифра </a:t>
            </a:r>
            <a:br>
              <a:rPr lang="ru-RU" sz="3600" dirty="0" smtClean="0"/>
            </a:br>
            <a:r>
              <a:rPr lang="ru-RU" sz="3600" dirty="0" smtClean="0"/>
              <a:t>на рисунке?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7700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Рельеф </a:t>
            </a:r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1" y="1690688"/>
            <a:ext cx="5477559" cy="3264770"/>
          </a:xfrm>
        </p:spPr>
      </p:pic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38200" y="789589"/>
            <a:ext cx="963688" cy="47663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9221" y="179198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/>
              <a:t>Напишите какие объекты гидрографии представлены </a:t>
            </a:r>
            <a:br>
              <a:rPr lang="ru-RU" sz="3600" dirty="0"/>
            </a:br>
            <a:r>
              <a:rPr lang="ru-RU" sz="3600" dirty="0"/>
              <a:t>на картинке. Минимум </a:t>
            </a:r>
            <a:r>
              <a:rPr lang="ru-RU" sz="3600" dirty="0" smtClean="0"/>
              <a:t>2 </a:t>
            </a:r>
            <a:r>
              <a:rPr lang="ru-RU" sz="3600" dirty="0"/>
              <a:t>объекта.</a:t>
            </a:r>
          </a:p>
        </p:txBody>
      </p:sp>
    </p:spTree>
    <p:extLst>
      <p:ext uri="{BB962C8B-B14F-4D97-AF65-F5344CB8AC3E}">
        <p14:creationId xmlns:p14="http://schemas.microsoft.com/office/powerpoint/2010/main" val="28949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Рельеф </a:t>
            </a:r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Нарисуйте </a:t>
            </a:r>
            <a:r>
              <a:rPr lang="ru-RU" sz="3600" dirty="0" err="1" smtClean="0"/>
              <a:t>бергштрих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38200" y="789589"/>
            <a:ext cx="963688" cy="47663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04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Рельеф </a:t>
            </a:r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38200" y="789589"/>
            <a:ext cx="963688" cy="47663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29" y="1266222"/>
            <a:ext cx="3203871" cy="882227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28" y="2434600"/>
            <a:ext cx="3203871" cy="7241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27" y="3435885"/>
            <a:ext cx="3203871" cy="11134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26" y="4737248"/>
            <a:ext cx="3210385" cy="73440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38200" y="157975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Сопоставьте названия </a:t>
            </a:r>
            <a:br>
              <a:rPr lang="ru-RU" sz="3200" dirty="0"/>
            </a:br>
            <a:r>
              <a:rPr lang="ru-RU" sz="3200" dirty="0"/>
              <a:t>и условные обозначения.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2973116"/>
            <a:ext cx="591379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А) Вспомогательная горизонталь</a:t>
            </a:r>
          </a:p>
          <a:p>
            <a:r>
              <a:rPr lang="ru-RU" sz="3200" dirty="0" smtClean="0"/>
              <a:t>Б) Бугор</a:t>
            </a:r>
          </a:p>
          <a:p>
            <a:r>
              <a:rPr lang="ru-RU" sz="3200" dirty="0" smtClean="0"/>
              <a:t>В) Промоина</a:t>
            </a:r>
          </a:p>
          <a:p>
            <a:r>
              <a:rPr lang="ru-RU" sz="3200" dirty="0" smtClean="0"/>
              <a:t>Г) Бугристая поверхность</a:t>
            </a:r>
          </a:p>
          <a:p>
            <a:r>
              <a:rPr lang="ru-RU" sz="3200" dirty="0" smtClean="0"/>
              <a:t>Д) Земляной обрыв, карьер</a:t>
            </a:r>
          </a:p>
          <a:p>
            <a:r>
              <a:rPr lang="ru-RU" sz="3200" dirty="0" smtClean="0"/>
              <a:t>Е) Земляной вал</a:t>
            </a:r>
          </a:p>
          <a:p>
            <a:r>
              <a:rPr lang="ru-RU" sz="3200" dirty="0" smtClean="0"/>
              <a:t>Ж) Канава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7782518" y="1284014"/>
            <a:ext cx="36740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</a:t>
            </a:r>
          </a:p>
          <a:p>
            <a:endParaRPr lang="ru-RU" sz="2800" dirty="0"/>
          </a:p>
          <a:p>
            <a:endParaRPr lang="ru-RU" sz="2800" dirty="0" smtClean="0"/>
          </a:p>
          <a:p>
            <a:r>
              <a:rPr lang="ru-RU" sz="2800" dirty="0" smtClean="0"/>
              <a:t>2</a:t>
            </a:r>
          </a:p>
          <a:p>
            <a:endParaRPr lang="ru-RU" sz="2800" dirty="0"/>
          </a:p>
          <a:p>
            <a:endParaRPr lang="ru-RU" sz="2800" dirty="0" smtClean="0"/>
          </a:p>
          <a:p>
            <a:r>
              <a:rPr lang="ru-RU" sz="2800" dirty="0" smtClean="0"/>
              <a:t>3</a:t>
            </a:r>
          </a:p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4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9487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Рельеф </a:t>
            </a:r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Что обозначает буква Н на карте?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38200" y="789589"/>
            <a:ext cx="963688" cy="47663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01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Основы 2</a:t>
            </a:r>
            <a:endParaRPr lang="ru-RU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38200" y="789589"/>
            <a:ext cx="963688" cy="47663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61526" y="2115152"/>
            <a:ext cx="533447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Что изображено на картинке:</a:t>
            </a:r>
          </a:p>
          <a:p>
            <a:r>
              <a:rPr lang="ru-RU" sz="3200" dirty="0" smtClean="0"/>
              <a:t>А) Шпаргалка</a:t>
            </a:r>
            <a:br>
              <a:rPr lang="ru-RU" sz="3200" dirty="0" smtClean="0"/>
            </a:br>
            <a:r>
              <a:rPr lang="ru-RU" sz="3200" dirty="0" smtClean="0"/>
              <a:t>Б) Условные знаки</a:t>
            </a:r>
            <a:br>
              <a:rPr lang="ru-RU" sz="3200" dirty="0" smtClean="0"/>
            </a:br>
            <a:r>
              <a:rPr lang="ru-RU" sz="3200" dirty="0" smtClean="0"/>
              <a:t>В) Легенда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529" y="1690688"/>
            <a:ext cx="2475271" cy="4787338"/>
          </a:xfrm>
        </p:spPr>
      </p:pic>
    </p:spTree>
    <p:extLst>
      <p:ext uri="{BB962C8B-B14F-4D97-AF65-F5344CB8AC3E}">
        <p14:creationId xmlns:p14="http://schemas.microsoft.com/office/powerpoint/2010/main" val="391841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Основы 3</a:t>
            </a:r>
            <a:endParaRPr lang="ru-RU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38200" y="789589"/>
            <a:ext cx="963688" cy="47663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61" y="1690688"/>
            <a:ext cx="6068301" cy="3043544"/>
          </a:xfrm>
        </p:spPr>
      </p:pic>
      <p:sp>
        <p:nvSpPr>
          <p:cNvPr id="8" name="TextBox 7"/>
          <p:cNvSpPr txBox="1"/>
          <p:nvPr/>
        </p:nvSpPr>
        <p:spPr>
          <a:xfrm>
            <a:off x="325153" y="1690686"/>
            <a:ext cx="513550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Как называется то что </a:t>
            </a:r>
            <a:br>
              <a:rPr lang="ru-RU" sz="2800" dirty="0" smtClean="0"/>
            </a:br>
            <a:r>
              <a:rPr lang="ru-RU" sz="2800" dirty="0" smtClean="0"/>
              <a:t>выделено </a:t>
            </a:r>
            <a:br>
              <a:rPr lang="ru-RU" sz="2800" dirty="0" smtClean="0"/>
            </a:br>
            <a:r>
              <a:rPr lang="ru-RU" sz="2800" dirty="0" smtClean="0"/>
              <a:t>красными кругами </a:t>
            </a:r>
            <a:br>
              <a:rPr lang="ru-RU" sz="2800" dirty="0" smtClean="0"/>
            </a:br>
            <a:r>
              <a:rPr lang="ru-RU" sz="2800" dirty="0" smtClean="0"/>
              <a:t>на рисунке</a:t>
            </a:r>
          </a:p>
          <a:p>
            <a:endParaRPr lang="ru-RU" sz="2800" dirty="0"/>
          </a:p>
          <a:p>
            <a:r>
              <a:rPr lang="ru-RU" sz="2800" dirty="0"/>
              <a:t>А) пункты </a:t>
            </a:r>
            <a:r>
              <a:rPr lang="ru-RU" sz="2800" dirty="0" smtClean="0"/>
              <a:t>питания</a:t>
            </a:r>
            <a:br>
              <a:rPr lang="ru-RU" sz="2800" dirty="0" smtClean="0"/>
            </a:br>
            <a:r>
              <a:rPr lang="ru-RU" sz="2800" dirty="0" smtClean="0"/>
              <a:t>Б</a:t>
            </a:r>
            <a:r>
              <a:rPr lang="ru-RU" sz="2800" dirty="0"/>
              <a:t>) линия </a:t>
            </a:r>
            <a:r>
              <a:rPr lang="ru-RU" sz="2800" dirty="0" smtClean="0"/>
              <a:t>Маннергейма</a:t>
            </a:r>
            <a:br>
              <a:rPr lang="ru-RU" sz="2800" dirty="0" smtClean="0"/>
            </a:br>
            <a:r>
              <a:rPr lang="ru-RU" sz="2800" dirty="0" smtClean="0"/>
              <a:t>В) стрелки направление</a:t>
            </a:r>
          </a:p>
          <a:p>
            <a:r>
              <a:rPr lang="ru-RU" sz="2800" dirty="0" smtClean="0"/>
              <a:t>Г) линии </a:t>
            </a:r>
            <a:r>
              <a:rPr lang="ru-RU" sz="2800" dirty="0"/>
              <a:t>магнитного меридиана</a:t>
            </a:r>
          </a:p>
        </p:txBody>
      </p:sp>
    </p:spTree>
    <p:extLst>
      <p:ext uri="{BB962C8B-B14F-4D97-AF65-F5344CB8AC3E}">
        <p14:creationId xmlns:p14="http://schemas.microsoft.com/office/powerpoint/2010/main" val="30620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Основы 4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Каким условным знаком на карте обозначается пункт питания?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38200" y="789589"/>
            <a:ext cx="963688" cy="47663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522" y="2595716"/>
            <a:ext cx="1477142" cy="14771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7927" y="2595716"/>
            <a:ext cx="591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А)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136602" y="4760394"/>
            <a:ext cx="57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Б)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808100" y="2595715"/>
            <a:ext cx="575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В)</a:t>
            </a:r>
            <a:endParaRPr lang="ru-RU" sz="3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615" y="4842949"/>
            <a:ext cx="1415041" cy="14771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074" y="2595715"/>
            <a:ext cx="1503288" cy="147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Основы 5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04831" y="3146808"/>
            <a:ext cx="5224173" cy="1673764"/>
          </a:xfrm>
        </p:spPr>
      </p:pic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38200" y="789589"/>
            <a:ext cx="963688" cy="47663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38200" y="1814052"/>
            <a:ext cx="659667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smtClean="0"/>
              <a:t>Что изображено </a:t>
            </a:r>
            <a:r>
              <a:rPr lang="ru-RU" sz="3600" dirty="0" smtClean="0"/>
              <a:t>на картинке?</a:t>
            </a:r>
          </a:p>
          <a:p>
            <a:endParaRPr lang="ru-RU" sz="3600" dirty="0" smtClean="0"/>
          </a:p>
          <a:p>
            <a:r>
              <a:rPr lang="ru-RU" sz="3600" dirty="0" smtClean="0"/>
              <a:t>А) Дорога с лужами</a:t>
            </a:r>
          </a:p>
          <a:p>
            <a:r>
              <a:rPr lang="ru-RU" sz="3600" dirty="0" smtClean="0"/>
              <a:t>Б) Опасный район</a:t>
            </a:r>
          </a:p>
          <a:p>
            <a:r>
              <a:rPr lang="ru-RU" sz="3600" dirty="0" smtClean="0"/>
              <a:t>В) Запрещенный маршрут</a:t>
            </a:r>
          </a:p>
          <a:p>
            <a:r>
              <a:rPr lang="ru-RU" sz="3600" dirty="0" smtClean="0"/>
              <a:t>Г) Особые объекты гидрографии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3681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Основы 6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9115" y="2596248"/>
            <a:ext cx="4784710" cy="2124659"/>
          </a:xfrm>
        </p:spPr>
      </p:pic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38200" y="789589"/>
            <a:ext cx="963688" cy="47663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38200" y="2047543"/>
            <a:ext cx="622818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Что обозначает пунктирная линия </a:t>
            </a:r>
            <a:br>
              <a:rPr lang="ru-RU" sz="3200" dirty="0" smtClean="0"/>
            </a:br>
            <a:r>
              <a:rPr lang="ru-RU" sz="3200" dirty="0" smtClean="0"/>
              <a:t>на изображении</a:t>
            </a:r>
          </a:p>
          <a:p>
            <a:endParaRPr lang="ru-RU" sz="3200" dirty="0"/>
          </a:p>
          <a:p>
            <a:r>
              <a:rPr lang="ru-RU" sz="3200" dirty="0" smtClean="0"/>
              <a:t>А) Пересыхающий ручей</a:t>
            </a:r>
          </a:p>
          <a:p>
            <a:r>
              <a:rPr lang="ru-RU" sz="3200" dirty="0" smtClean="0"/>
              <a:t>Б) Маркированный участок</a:t>
            </a:r>
          </a:p>
          <a:p>
            <a:r>
              <a:rPr lang="ru-RU" sz="3200" dirty="0" smtClean="0"/>
              <a:t>В) Стартовый коридор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5155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Гидрография 1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Нарисуйте фонтан (условный знак) и напишите цвет которым он наноситься на карте</a:t>
            </a:r>
            <a:endParaRPr lang="ru-RU" sz="3600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38200" y="789589"/>
            <a:ext cx="963688" cy="47663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31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7F7F7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585</Words>
  <Application>Microsoft Office PowerPoint</Application>
  <PresentationFormat>Произвольный</PresentationFormat>
  <Paragraphs>207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Презентация PowerPoint</vt:lpstr>
      <vt:lpstr>Презентация PowerPoint</vt:lpstr>
      <vt:lpstr>Основы 1</vt:lpstr>
      <vt:lpstr>Основы 2</vt:lpstr>
      <vt:lpstr>Основы 3</vt:lpstr>
      <vt:lpstr>Основы 4</vt:lpstr>
      <vt:lpstr>Основы 5</vt:lpstr>
      <vt:lpstr>Основы 6</vt:lpstr>
      <vt:lpstr>Гидрография 1</vt:lpstr>
      <vt:lpstr>Гидрография 2</vt:lpstr>
      <vt:lpstr>Гидрография 3</vt:lpstr>
      <vt:lpstr>Гидрография 4</vt:lpstr>
      <vt:lpstr>Гидрография 5</vt:lpstr>
      <vt:lpstr>Гидрография 6</vt:lpstr>
      <vt:lpstr>Искусственные объекты 1</vt:lpstr>
      <vt:lpstr>Искусственные объекты 2</vt:lpstr>
      <vt:lpstr>Искусственные объекты 3</vt:lpstr>
      <vt:lpstr>Искусственные объекты 4</vt:lpstr>
      <vt:lpstr>Искусственные объекты 5</vt:lpstr>
      <vt:lpstr>Искусственные объекты 6</vt:lpstr>
      <vt:lpstr>Растительность 1</vt:lpstr>
      <vt:lpstr>Растительность 2</vt:lpstr>
      <vt:lpstr>Растительность 3</vt:lpstr>
      <vt:lpstr>Растительность 4</vt:lpstr>
      <vt:lpstr>Растительность 5</vt:lpstr>
      <vt:lpstr>Растительность 6</vt:lpstr>
      <vt:lpstr>Я художник 1</vt:lpstr>
      <vt:lpstr>Я художник 2</vt:lpstr>
      <vt:lpstr>Я художник 3</vt:lpstr>
      <vt:lpstr>Я художник 4</vt:lpstr>
      <vt:lpstr>Я художник 5</vt:lpstr>
      <vt:lpstr>Я художник 6</vt:lpstr>
      <vt:lpstr>Рельеф 1</vt:lpstr>
      <vt:lpstr>Рельеф 2</vt:lpstr>
      <vt:lpstr>Рельеф 3</vt:lpstr>
      <vt:lpstr>Рельеф 4</vt:lpstr>
      <vt:lpstr>Рельеф 5</vt:lpstr>
      <vt:lpstr>Рельеф 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Василий Лол</dc:creator>
  <cp:lastModifiedBy>312</cp:lastModifiedBy>
  <cp:revision>62</cp:revision>
  <dcterms:created xsi:type="dcterms:W3CDTF">2019-01-12T22:22:29Z</dcterms:created>
  <dcterms:modified xsi:type="dcterms:W3CDTF">2019-12-16T09:16:52Z</dcterms:modified>
</cp:coreProperties>
</file>