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19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1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2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71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05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4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5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0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49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5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7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AA973-5469-4333-8069-8808881EF4D4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5B03-2983-497D-9143-492E3AF3EB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43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F%D0%BE%D1%80%D1%82%D0%B8%D0%B2%D0%BD%D0%B0%D1%8F_%D0%BA%D0%B0%D1%80%D1%82%D0%B0" TargetMode="External"/><Relationship Id="rId2" Type="http://schemas.openxmlformats.org/officeDocument/2006/relationships/hyperlink" Target="http://ru.wikipedia.org/wiki/%D0%A1%D1%82%D0%B0%D1%80%D1%82_(%D1%81%D0%BF%D0%BE%D1%80%D1%82)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ru.wikipedia.org/wiki/%D0%9A%D0%BE%D0%BD%D1%82%D1%80%D0%BE%D0%BB%D1%8C%D0%BD%D1%8B%D0%B9_%D0%BF%D1%83%D0%BD%D0%BA%D1%82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slide" Target="slide38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81325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4180" y="1799304"/>
            <a:ext cx="418172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Своя игра</a:t>
            </a:r>
            <a:br>
              <a:rPr lang="ru-RU" sz="72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Разработал: Косов В.Н.</a:t>
            </a:r>
          </a:p>
        </p:txBody>
      </p:sp>
    </p:spTree>
    <p:extLst>
      <p:ext uri="{BB962C8B-B14F-4D97-AF65-F5344CB8AC3E}">
        <p14:creationId xmlns:p14="http://schemas.microsoft.com/office/powerpoint/2010/main" val="1914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Ориентирование 2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dirty="0">
                <a:solidFill>
                  <a:schemeClr val="bg1"/>
                </a:solidFill>
              </a:rPr>
              <a:t>О каком виде дистанции идёт речь?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bg1"/>
                </a:solidFill>
              </a:rPr>
              <a:t>Дистанция проходится в заданном порядке. В момент </a:t>
            </a:r>
            <a:r>
              <a:rPr lang="ru-RU" sz="3600" dirty="0">
                <a:solidFill>
                  <a:schemeClr val="bg1"/>
                </a:solidFill>
                <a:hlinkClick r:id="rId2"/>
              </a:rPr>
              <a:t>старта </a:t>
            </a:r>
            <a:r>
              <a:rPr lang="ru-RU" sz="3600" dirty="0">
                <a:solidFill>
                  <a:schemeClr val="bg1"/>
                </a:solidFill>
              </a:rPr>
              <a:t>(в отдельных случаях за 1 минуту до </a:t>
            </a:r>
            <a:r>
              <a:rPr lang="ru-RU" sz="3600" dirty="0">
                <a:solidFill>
                  <a:schemeClr val="bg1"/>
                </a:solidFill>
                <a:hlinkClick r:id="rId2"/>
              </a:rPr>
              <a:t>старта)</a:t>
            </a:r>
            <a:r>
              <a:rPr lang="ru-RU" sz="3600" dirty="0">
                <a:solidFill>
                  <a:schemeClr val="bg1"/>
                </a:solidFill>
              </a:rPr>
              <a:t> участник получает </a:t>
            </a:r>
            <a:r>
              <a:rPr lang="ru-RU" sz="3600" dirty="0">
                <a:solidFill>
                  <a:schemeClr val="bg1"/>
                </a:solidFill>
                <a:hlinkClick r:id="rId3"/>
              </a:rPr>
              <a:t>карту,</a:t>
            </a:r>
            <a:r>
              <a:rPr lang="ru-RU" sz="3600" dirty="0">
                <a:solidFill>
                  <a:schemeClr val="bg1"/>
                </a:solidFill>
              </a:rPr>
              <a:t> на которой нанесены место </a:t>
            </a:r>
            <a:r>
              <a:rPr lang="ru-RU" sz="3600" dirty="0">
                <a:solidFill>
                  <a:schemeClr val="bg1"/>
                </a:solidFill>
                <a:hlinkClick r:id="rId2"/>
              </a:rPr>
              <a:t>старта,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  <a:hlinkClick r:id="rId4"/>
              </a:rPr>
              <a:t>КП,</a:t>
            </a:r>
            <a:r>
              <a:rPr lang="ru-RU" sz="3600" dirty="0">
                <a:solidFill>
                  <a:schemeClr val="bg1"/>
                </a:solidFill>
              </a:rPr>
              <a:t> соединенные линией, которая обозначает последовательность прохождения </a:t>
            </a:r>
            <a:r>
              <a:rPr lang="ru-RU" sz="3600" dirty="0">
                <a:solidFill>
                  <a:schemeClr val="bg1"/>
                </a:solidFill>
                <a:hlinkClick r:id="rId4"/>
              </a:rPr>
              <a:t>КП.</a:t>
            </a:r>
            <a:r>
              <a:rPr lang="ru-RU" sz="3600" dirty="0">
                <a:solidFill>
                  <a:schemeClr val="bg1"/>
                </a:solidFill>
              </a:rPr>
              <a:t> Победитель определяется по наименьшему времени прохождения дистанции.</a:t>
            </a:r>
          </a:p>
          <a:p>
            <a:pPr marL="0" indent="0">
              <a:buNone/>
            </a:pP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5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3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Ориентирование 3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>
                <a:solidFill>
                  <a:schemeClr val="bg1"/>
                </a:solidFill>
              </a:rPr>
              <a:t>На дистанции спортивного ориентирования в заданном направлении первый контрольный пункт имеет номер 32. Вы нашли первым контрольный пункт с номером 33. Ваши действия: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а) Отметиться на КП 33 и отправиться искать КП 32.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б) Отметиться на КП 33 и отправиться искать все последующие КП.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в) Запомнить место расположения КП 33, найти и отметиться на КП 32, после этого вернуться и отметиться на КП 33.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Ориентирование 4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782" y="1802899"/>
            <a:ext cx="3029192" cy="4872488"/>
          </a:xfr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0220" y="1917290"/>
            <a:ext cx="59570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Как называется то что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представлено на рисунке?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Ориентирование 5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Каким цветом на карте обозначаются скалы?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А) Коричневым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Зеленым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Серым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Черным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4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Ориентирование 6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062" y="2093512"/>
            <a:ext cx="4759061" cy="4086062"/>
          </a:xfr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4464" y="1761209"/>
            <a:ext cx="535140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Что обозначает данный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 условный знак?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А) Таксофон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Пожарный гидрант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Маленькая вышка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Кормушка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Снаряжение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Выберите 2 устройства из перечисленных, с помощью которых можно осуществить спуск по веревке.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 Восьмерка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</a:t>
            </a:r>
            <a:r>
              <a:rPr lang="ru-RU" sz="4000" dirty="0" err="1" smtClean="0">
                <a:solidFill>
                  <a:schemeClr val="bg1"/>
                </a:solidFill>
              </a:rPr>
              <a:t>Жумар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Пантин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 Схватывающий узел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Д) Котелок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9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Снаряжение 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510" y="1690688"/>
            <a:ext cx="5014297" cy="5014297"/>
          </a:xfr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7703" y="1883899"/>
            <a:ext cx="604614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Назовите устройство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изображенное на рисунке.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 Лукошко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</a:t>
            </a:r>
            <a:r>
              <a:rPr lang="ru-RU" sz="4000" dirty="0" err="1" smtClean="0">
                <a:solidFill>
                  <a:schemeClr val="bg1"/>
                </a:solidFill>
              </a:rPr>
              <a:t>Гри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Гри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</a:t>
            </a:r>
            <a:r>
              <a:rPr lang="ru-RU" sz="4000" dirty="0" err="1" smtClean="0">
                <a:solidFill>
                  <a:schemeClr val="bg1"/>
                </a:solidFill>
              </a:rPr>
              <a:t>Йо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Йо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Пантин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Снаряжение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У</a:t>
            </a:r>
            <a:r>
              <a:rPr lang="ru-RU" sz="4000" dirty="0" smtClean="0">
                <a:solidFill>
                  <a:schemeClr val="bg1"/>
                </a:solidFill>
              </a:rPr>
              <a:t>стройство</a:t>
            </a:r>
            <a:r>
              <a:rPr lang="ru-RU" sz="4000" dirty="0">
                <a:solidFill>
                  <a:schemeClr val="bg1"/>
                </a:solidFill>
              </a:rPr>
              <a:t>, обеспечивающее устойчивое сгорание топлива и возможность регулирования процесса горения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 Горелка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Костер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Печка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Ветрозащита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Снаряжение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Выберите 2 основных инструмента с помощью которых, возможна заготовка дров.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 Костровое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Пила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Нож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Топор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Д) Лопата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3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Снаряжение 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</a:rPr>
              <a:t>Натягиваемая многими верёвками или канатами таль, грузоподъёмное устройство, состоящее из собранных в подвижную и неподвижную обоймы блоков, последовательно огибаемых канатом или цепью, и предназначенное для выигрыша в силе это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А) Блок-ролик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В) Лебедка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Г) Полиспаст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Д) Двойной </a:t>
            </a:r>
            <a:r>
              <a:rPr lang="ru-RU" sz="3200" dirty="0" err="1" smtClean="0">
                <a:solidFill>
                  <a:schemeClr val="bg1"/>
                </a:solidFill>
              </a:rPr>
              <a:t>жумар</a:t>
            </a:r>
            <a:r>
              <a:rPr lang="ru-RU" sz="3200" dirty="0" smtClean="0">
                <a:solidFill>
                  <a:schemeClr val="bg1"/>
                </a:solidFill>
              </a:rPr>
              <a:t> с блок-роликом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1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18479"/>
              </p:ext>
            </p:extLst>
          </p:nvPr>
        </p:nvGraphicFramePr>
        <p:xfrm>
          <a:off x="0" y="0"/>
          <a:ext cx="12192000" cy="69037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354075898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23745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33485875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98000944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4797891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788456178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Узлы 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Узлы 2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sldjump"/>
                        </a:rPr>
                        <a:t>Узлы 3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sldjump"/>
                        </a:rPr>
                        <a:t>Узлы 4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sldjump"/>
                        </a:rPr>
                        <a:t>Узлы 5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sldjump"/>
                        </a:rPr>
                        <a:t>Узлы 6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998116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sldjump"/>
                        </a:rPr>
                        <a:t>Ориентирование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sldjump"/>
                        </a:rPr>
                        <a:t> 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sldjump"/>
                        </a:rPr>
                        <a:t>Ориентирование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sldjump"/>
                        </a:rPr>
                        <a:t> 2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sldjump"/>
                        </a:rPr>
                        <a:t>Ориентирование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sldjump"/>
                        </a:rPr>
                        <a:t> 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sldjump"/>
                        </a:rPr>
                        <a:t>Ориентирование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sldjump"/>
                        </a:rPr>
                        <a:t> 4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sldjump"/>
                        </a:rPr>
                        <a:t>Ориентирование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sldjump"/>
                        </a:rPr>
                        <a:t> 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sldjump"/>
                        </a:rPr>
                        <a:t>Ориентирование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sldjump"/>
                        </a:rPr>
                        <a:t> 6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89687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sldjump"/>
                        </a:rPr>
                        <a:t>Снаряжение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sldjump"/>
                        </a:rPr>
                        <a:t> 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sldjump"/>
                        </a:rPr>
                        <a:t>Снаряжение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sldjump"/>
                        </a:rPr>
                        <a:t> 2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6" action="ppaction://hlinksldjump"/>
                        </a:rPr>
                        <a:t>Снаряжение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6" action="ppaction://hlinksldjump"/>
                        </a:rPr>
                        <a:t> 3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7" action="ppaction://hlinksldjump"/>
                        </a:rPr>
                        <a:t>Снаряжение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7" action="ppaction://hlinksldjump"/>
                        </a:rPr>
                        <a:t> 4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8" action="ppaction://hlinksldjump"/>
                        </a:rPr>
                        <a:t>Снаряжение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8" action="ppaction://hlinksldjump"/>
                        </a:rPr>
                        <a:t> 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9" action="ppaction://hlinksldjump"/>
                        </a:rPr>
                        <a:t>Снаряжение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9" action="ppaction://hlinksldjump"/>
                        </a:rPr>
                        <a:t> 6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111866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0" action="ppaction://hlinksldjump"/>
                        </a:rPr>
                        <a:t>Медицина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0" action="ppaction://hlinksldjump"/>
                        </a:rPr>
                        <a:t> 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1" action="ppaction://hlinksldjump"/>
                        </a:rPr>
                        <a:t>Медицина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1" action="ppaction://hlinksldjump"/>
                        </a:rPr>
                        <a:t> 2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2" action="ppaction://hlinksldjump"/>
                        </a:rPr>
                        <a:t>Медицина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2" action="ppaction://hlinksldjump"/>
                        </a:rPr>
                        <a:t> 3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3" action="ppaction://hlinksldjump"/>
                        </a:rPr>
                        <a:t>Медицина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3" action="ppaction://hlinksldjump"/>
                        </a:rPr>
                        <a:t> 4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4" action="ppaction://hlinksldjump"/>
                        </a:rPr>
                        <a:t>Медицина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4" action="ppaction://hlinksldjump"/>
                        </a:rPr>
                        <a:t> 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5" action="ppaction://hlinksldjump"/>
                        </a:rPr>
                        <a:t>Медицина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5" action="ppaction://hlinksldjump"/>
                        </a:rPr>
                        <a:t> 6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216393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6" action="ppaction://hlinksldjump"/>
                        </a:rPr>
                        <a:t>Покушать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6" action="ppaction://hlinksldjump"/>
                        </a:rPr>
                        <a:t> 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7" action="ppaction://hlinksldjump"/>
                        </a:rPr>
                        <a:t>Покушать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7" action="ppaction://hlinksldjump"/>
                        </a:rPr>
                        <a:t> 2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8" action="ppaction://hlinksldjump"/>
                        </a:rPr>
                        <a:t>Покушать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8" action="ppaction://hlinksldjump"/>
                        </a:rPr>
                        <a:t> 3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9" action="ppaction://hlinksldjump"/>
                        </a:rPr>
                        <a:t>Покушать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9" action="ppaction://hlinksldjump"/>
                        </a:rPr>
                        <a:t> 4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0" action="ppaction://hlinksldjump"/>
                        </a:rPr>
                        <a:t>Покушать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0" action="ppaction://hlinksldjump"/>
                        </a:rPr>
                        <a:t> 5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1" action="ppaction://hlinksldjump"/>
                        </a:rPr>
                        <a:t>Покушать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1" action="ppaction://hlinksldjump"/>
                        </a:rPr>
                        <a:t> 6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510571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2" action="ppaction://hlinksldjump"/>
                        </a:rPr>
                        <a:t>Сюрприз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2" action="ppaction://hlinksldjump"/>
                        </a:rPr>
                        <a:t> 1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3" action="ppaction://hlinksldjump"/>
                        </a:rPr>
                        <a:t>Сюрприз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3" action="ppaction://hlinksldjump"/>
                        </a:rPr>
                        <a:t> 2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4" action="ppaction://hlinksldjump"/>
                        </a:rPr>
                        <a:t>Сюрприз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4" action="ppaction://hlinksldjump"/>
                        </a:rPr>
                        <a:t> 3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5" action="ppaction://hlinksldjump"/>
                        </a:rPr>
                        <a:t>Сюрприз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5" action="ppaction://hlinksldjump"/>
                        </a:rPr>
                        <a:t> 4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6" action="ppaction://hlinksldjump"/>
                        </a:rPr>
                        <a:t>Сюрприз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6" action="ppaction://hlinksldjump"/>
                        </a:rPr>
                        <a:t> 5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7" action="ppaction://hlinksldjump"/>
                        </a:rPr>
                        <a:t>Сюрприз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7" action="ppaction://hlinksldjump"/>
                        </a:rPr>
                        <a:t> 6</a:t>
                      </a: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6181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8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Снаряжение 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Назовите приспособление </a:t>
            </a:r>
            <a:r>
              <a:rPr lang="ru-RU" sz="4000" dirty="0">
                <a:solidFill>
                  <a:schemeClr val="bg1"/>
                </a:solidFill>
              </a:rPr>
              <a:t>для </a:t>
            </a:r>
            <a:r>
              <a:rPr lang="ru-RU" sz="4000" dirty="0" smtClean="0">
                <a:solidFill>
                  <a:schemeClr val="bg1"/>
                </a:solidFill>
              </a:rPr>
              <a:t>переноски </a:t>
            </a:r>
            <a:r>
              <a:rPr lang="ru-RU" sz="4000" dirty="0">
                <a:solidFill>
                  <a:schemeClr val="bg1"/>
                </a:solidFill>
              </a:rPr>
              <a:t>людей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 Рюкзак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Спальник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</a:t>
            </a:r>
            <a:r>
              <a:rPr lang="ru-RU" sz="4000" dirty="0" err="1" smtClean="0">
                <a:solidFill>
                  <a:schemeClr val="bg1"/>
                </a:solidFill>
              </a:rPr>
              <a:t>Сидушка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Носилки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Д) Кресло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Выберите способы с помощью которых возможна остановка различных видов кровотечения: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 Давящая повязка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Пальцевое прижатие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Жгут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Д) Обработка антисептиками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 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Укажите правильный порядок действий оказывая помощь при обморожении 1 степени: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А) Поместить в теплое помещение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Напоить горячим и сладким чаем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Быстрое прогревание пораженного участка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Нельзя прогревать, наложить теплоизолирующую повязку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 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3900" dirty="0" smtClean="0">
                <a:solidFill>
                  <a:schemeClr val="bg1"/>
                </a:solidFill>
              </a:rPr>
              <a:t>Выберите что следует делать при продолжительной рвоте:</a:t>
            </a:r>
            <a:br>
              <a:rPr lang="ru-RU" sz="3900" dirty="0" smtClean="0">
                <a:solidFill>
                  <a:schemeClr val="bg1"/>
                </a:solidFill>
              </a:rPr>
            </a:br>
            <a:r>
              <a:rPr lang="ru-RU" sz="3900" dirty="0" smtClean="0">
                <a:solidFill>
                  <a:schemeClr val="bg1"/>
                </a:solidFill>
              </a:rPr>
              <a:t>А) Дать теплое питье больному</a:t>
            </a:r>
            <a:br>
              <a:rPr lang="ru-RU" sz="3900" dirty="0" smtClean="0">
                <a:solidFill>
                  <a:schemeClr val="bg1"/>
                </a:solidFill>
              </a:rPr>
            </a:br>
            <a:r>
              <a:rPr lang="ru-RU" sz="3900" dirty="0" smtClean="0">
                <a:solidFill>
                  <a:schemeClr val="bg1"/>
                </a:solidFill>
              </a:rPr>
              <a:t>Б) Покормить больного жирной пищей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900" dirty="0" smtClean="0">
                <a:solidFill>
                  <a:schemeClr val="bg1"/>
                </a:solidFill>
              </a:rPr>
              <a:t>В) Больной должен активно двигаться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900" dirty="0" smtClean="0">
                <a:solidFill>
                  <a:schemeClr val="bg1"/>
                </a:solidFill>
              </a:rPr>
              <a:t>Г) Посадить или положить больного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4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 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5382068" cy="4606873"/>
          </a:xfr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4424" y="2008965"/>
            <a:ext cx="55171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Назовите что 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изображено на рисунке.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 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Назовите повязку необходимую наложить при ранении головы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 Колосовидная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Косынка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Чепец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Крестообразная повязка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 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С помощью чего можно иммобилизовать конечность?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 Шина </a:t>
            </a:r>
            <a:r>
              <a:rPr lang="ru-RU" sz="4000" dirty="0" err="1" smtClean="0">
                <a:solidFill>
                  <a:schemeClr val="bg1"/>
                </a:solidFill>
              </a:rPr>
              <a:t>Крамера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Палки и бинты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Эластичный бинт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Повязки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Покушать 1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226" y="1690688"/>
            <a:ext cx="6898845" cy="3516186"/>
          </a:xfr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9929" y="1690686"/>
            <a:ext cx="4253921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Укажите название 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крупы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представленной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на рисунке.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Покушать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Укажите норму риса на человека при приготовление блюда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 100-120 грамм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20-40 грамм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60-80 грамм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Я лучше макарон поем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Покушать 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Укажите норму </a:t>
            </a:r>
            <a:r>
              <a:rPr lang="ru-RU" sz="4000" dirty="0" smtClean="0">
                <a:solidFill>
                  <a:schemeClr val="bg1"/>
                </a:solidFill>
              </a:rPr>
              <a:t>геркулеса </a:t>
            </a:r>
            <a:r>
              <a:rPr lang="ru-RU" sz="4000" dirty="0">
                <a:solidFill>
                  <a:schemeClr val="bg1"/>
                </a:solidFill>
              </a:rPr>
              <a:t>на человека при приготовление </a:t>
            </a:r>
            <a:r>
              <a:rPr lang="ru-RU" sz="4000" dirty="0" smtClean="0">
                <a:solidFill>
                  <a:schemeClr val="bg1"/>
                </a:solidFill>
              </a:rPr>
              <a:t>блюда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А) 30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Б) 60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В) 40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Г) 80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7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Узлы </a:t>
            </a:r>
            <a:r>
              <a:rPr lang="ru-RU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Выберите лишний узел: 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а)прямой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б)встречный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в)ткацкий 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</a:t>
            </a:r>
            <a:r>
              <a:rPr lang="ru-RU" sz="4000" dirty="0" err="1" smtClean="0">
                <a:solidFill>
                  <a:schemeClr val="bg1"/>
                </a:solidFill>
              </a:rPr>
              <a:t>брамшкотовый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9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Покушать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Укажите какое правильно соотношение БЖУ при приготовлении пищи в пешем походе должно быть выдержанно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А) 1:2:3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Б) 4:1:2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В) 1:1:4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Г) 1:1:1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8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Покушать 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Назовите 3 источника воды из которых можно её брать для приготовлении пищи.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Покушать 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Выберите продукты, которые подойдут для приготовления борща: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А) Картофель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Рис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Вермишель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Г) Капуста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Д) Свекла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Е) Тушенка</a:t>
            </a:r>
          </a:p>
          <a:p>
            <a:pPr marL="0" indent="0">
              <a:buNone/>
            </a:pP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4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 1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Чему равна длинна марафона в целых километрах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А) 20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Б) 40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В) 42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Г) 45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9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 2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Назовите высоту Эльбруса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А) 6231 метр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Б) 5642 метра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В) 3256 метра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Г) А что такое Эльбрус?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 3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Сколько океанов на земле?</a:t>
            </a:r>
          </a:p>
          <a:p>
            <a:pPr marL="0" indent="0">
              <a:buNone/>
            </a:pP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 4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343" y="1877526"/>
            <a:ext cx="5530457" cy="4508525"/>
          </a:xfr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4017" y="1823013"/>
            <a:ext cx="549932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Кто изображен на фото?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А) Ястреб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Б) Сапсан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В) Голубь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Г) Сова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 5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Назовите приспособление </a:t>
            </a:r>
            <a:r>
              <a:rPr lang="ru-RU" sz="4000" dirty="0">
                <a:solidFill>
                  <a:schemeClr val="bg1"/>
                </a:solidFill>
              </a:rPr>
              <a:t>для перемещения человека по снегу. Представляют собой две длинные </a:t>
            </a:r>
            <a:r>
              <a:rPr lang="ru-RU" sz="4000" dirty="0" smtClean="0">
                <a:solidFill>
                  <a:schemeClr val="bg1"/>
                </a:solidFill>
              </a:rPr>
              <a:t>деревянные </a:t>
            </a:r>
            <a:r>
              <a:rPr lang="ru-RU" sz="4000" dirty="0">
                <a:solidFill>
                  <a:schemeClr val="bg1"/>
                </a:solidFill>
              </a:rPr>
              <a:t>или пластиковые планки с заострёнными и загнутыми </a:t>
            </a:r>
            <a:r>
              <a:rPr lang="ru-RU" sz="4000" dirty="0" smtClean="0">
                <a:solidFill>
                  <a:schemeClr val="bg1"/>
                </a:solidFill>
              </a:rPr>
              <a:t>носками.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0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 6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Самое высокое дерево в мире?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А) Дуб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Б) Секвойя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В) Тополь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Туя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Узлы 2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Какой узел изображён на рисунке?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ÐÐ°ÑÑÐ¸Ð½ÐºÐ¸ Ð¿Ð¾ Ð·Ð°Ð¿ÑÐ¾ÑÑ ÑÐ·Ð»Ñ ÑÑÑÐ¸Ð·Ð¼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440704"/>
            <a:ext cx="9323439" cy="421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Узлы </a:t>
            </a:r>
            <a:r>
              <a:rPr lang="ru-RU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200" dirty="0">
                <a:solidFill>
                  <a:schemeClr val="bg1"/>
                </a:solidFill>
              </a:rPr>
              <a:t>Какой узел соответствует данному описанию?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</a:rPr>
              <a:t>Узел завязывается репшнуром (6 мм) на основной веревке (диаметром 10-12 мм). Репшнур складывается пополам, им обносится веревка. Затем операция повторяется. После этого узел затягивается, распрямляется и завязывается контрольный узел. Контрольный узел не нужен, если репшнур предварительно завязан в петлю узлом «встречный» или «</a:t>
            </a:r>
            <a:r>
              <a:rPr lang="ru-RU" sz="3200" dirty="0" err="1">
                <a:solidFill>
                  <a:schemeClr val="bg1"/>
                </a:solidFill>
              </a:rPr>
              <a:t>грейпвайн</a:t>
            </a:r>
            <a:r>
              <a:rPr lang="ru-RU" sz="3200" dirty="0">
                <a:solidFill>
                  <a:schemeClr val="bg1"/>
                </a:solidFill>
              </a:rPr>
              <a:t>».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Узлы 4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>
                <a:solidFill>
                  <a:schemeClr val="bg1"/>
                </a:solidFill>
              </a:rPr>
              <a:t>Какой узел изображён на рисунке?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8256"/>
            <a:ext cx="9057968" cy="427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2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Узлы 5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Назовите 2 узла для связывания веревок одинакового </a:t>
            </a:r>
            <a:r>
              <a:rPr lang="ru-RU" sz="4000" dirty="0" smtClean="0">
                <a:solidFill>
                  <a:schemeClr val="bg1"/>
                </a:solidFill>
              </a:rPr>
              <a:t>диаметра из приведенных ниже.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А) Стремя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Б) Проводник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В) Встречная восьмерка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Г) Прямой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Д) Заячьи уши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5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Узлы </a:t>
            </a:r>
            <a:r>
              <a:rPr lang="ru-RU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099" y="1690688"/>
            <a:ext cx="5628882" cy="4954030"/>
          </a:xfrm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9935" y="1854402"/>
            <a:ext cx="50982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Какой узел </a:t>
            </a:r>
            <a:r>
              <a:rPr lang="ru-RU" sz="4000" dirty="0" smtClean="0">
                <a:solidFill>
                  <a:schemeClr val="bg1"/>
                </a:solidFill>
              </a:rPr>
              <a:t>изображён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chemeClr val="bg1"/>
                </a:solidFill>
              </a:rPr>
              <a:t>на рисунке</a:t>
            </a:r>
            <a:r>
              <a:rPr lang="ru-RU" sz="4000" dirty="0" smtClean="0">
                <a:solidFill>
                  <a:schemeClr val="bg1"/>
                </a:solidFill>
              </a:rPr>
              <a:t>?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Ориентирование 1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Вставьте пропущенные слова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ru-RU" sz="4000" u="sng" dirty="0">
                <a:solidFill>
                  <a:schemeClr val="bg1"/>
                </a:solidFill>
              </a:rPr>
              <a:t>               </a:t>
            </a:r>
            <a:r>
              <a:rPr lang="ru-RU" sz="4000" dirty="0">
                <a:solidFill>
                  <a:schemeClr val="bg1"/>
                </a:solidFill>
              </a:rPr>
              <a:t>выдали мы штурману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И без циркуля, без кульмана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Ребус задали разгадывать — 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Задали  </a:t>
            </a:r>
            <a:r>
              <a:rPr lang="ru-RU" sz="4000" u="sng" dirty="0">
                <a:solidFill>
                  <a:schemeClr val="bg1"/>
                </a:solidFill>
              </a:rPr>
              <a:t>                </a:t>
            </a:r>
            <a:r>
              <a:rPr lang="ru-RU" sz="4000" dirty="0">
                <a:solidFill>
                  <a:schemeClr val="bg1"/>
                </a:solidFill>
              </a:rPr>
              <a:t> прокладывать.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38200" y="789589"/>
            <a:ext cx="963688" cy="4766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7F7F7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659</Words>
  <Application>Microsoft Office PowerPoint</Application>
  <PresentationFormat>Произвольный</PresentationFormat>
  <Paragraphs>149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PowerPoint</vt:lpstr>
      <vt:lpstr>Презентация PowerPoint</vt:lpstr>
      <vt:lpstr>Узлы 1</vt:lpstr>
      <vt:lpstr>Узлы 2</vt:lpstr>
      <vt:lpstr>Узлы 3</vt:lpstr>
      <vt:lpstr>Узлы 4</vt:lpstr>
      <vt:lpstr>Узлы 5</vt:lpstr>
      <vt:lpstr>Узлы 6</vt:lpstr>
      <vt:lpstr>Ориентирование 1</vt:lpstr>
      <vt:lpstr>Ориентирование 2</vt:lpstr>
      <vt:lpstr>Ориентирование 3</vt:lpstr>
      <vt:lpstr>Ориентирование 4</vt:lpstr>
      <vt:lpstr>Ориентирование 5</vt:lpstr>
      <vt:lpstr>Ориентирование 6</vt:lpstr>
      <vt:lpstr>Снаряжение 1</vt:lpstr>
      <vt:lpstr>Снаряжение 2</vt:lpstr>
      <vt:lpstr>Снаряжение 3</vt:lpstr>
      <vt:lpstr>Снаряжение 4</vt:lpstr>
      <vt:lpstr>Снаряжение 5</vt:lpstr>
      <vt:lpstr>Снаряжение 6</vt:lpstr>
      <vt:lpstr>Медицина 1</vt:lpstr>
      <vt:lpstr>Медицина 2</vt:lpstr>
      <vt:lpstr>Медицина 3</vt:lpstr>
      <vt:lpstr>Медицина 4</vt:lpstr>
      <vt:lpstr>Медицина 5</vt:lpstr>
      <vt:lpstr>Медицина 6</vt:lpstr>
      <vt:lpstr>Покушать 1</vt:lpstr>
      <vt:lpstr>Покушать 2</vt:lpstr>
      <vt:lpstr>Покушать 3</vt:lpstr>
      <vt:lpstr>Покушать 4</vt:lpstr>
      <vt:lpstr>Покушать 5</vt:lpstr>
      <vt:lpstr>Покушать 6</vt:lpstr>
      <vt:lpstr>Сюрприз 1</vt:lpstr>
      <vt:lpstr>Сюрприз 2</vt:lpstr>
      <vt:lpstr>Сюрприз 3</vt:lpstr>
      <vt:lpstr>Сюрприз 4</vt:lpstr>
      <vt:lpstr>Сюрприз 5</vt:lpstr>
      <vt:lpstr>Сюрприз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Василий Лол</dc:creator>
  <cp:lastModifiedBy>312</cp:lastModifiedBy>
  <cp:revision>27</cp:revision>
  <dcterms:created xsi:type="dcterms:W3CDTF">2019-01-12T22:22:29Z</dcterms:created>
  <dcterms:modified xsi:type="dcterms:W3CDTF">2019-12-16T09:16:21Z</dcterms:modified>
</cp:coreProperties>
</file>