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A1-D1DA-4800-B169-AC868410C527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32E-CE5F-454F-B64E-9B6F89A895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A1-D1DA-4800-B169-AC868410C527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32E-CE5F-454F-B64E-9B6F89A89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A1-D1DA-4800-B169-AC868410C527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32E-CE5F-454F-B64E-9B6F89A89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A1-D1DA-4800-B169-AC868410C527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32E-CE5F-454F-B64E-9B6F89A895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A1-D1DA-4800-B169-AC868410C527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32E-CE5F-454F-B64E-9B6F89A89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A1-D1DA-4800-B169-AC868410C527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32E-CE5F-454F-B64E-9B6F89A895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A1-D1DA-4800-B169-AC868410C527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32E-CE5F-454F-B64E-9B6F89A895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A1-D1DA-4800-B169-AC868410C527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32E-CE5F-454F-B64E-9B6F89A89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A1-D1DA-4800-B169-AC868410C527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32E-CE5F-454F-B64E-9B6F89A89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A1-D1DA-4800-B169-AC868410C527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32E-CE5F-454F-B64E-9B6F89A89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A1-D1DA-4800-B169-AC868410C527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32E-CE5F-454F-B64E-9B6F89A895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B52EA1-D1DA-4800-B169-AC868410C527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05E32E-CE5F-454F-B64E-9B6F89A895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797153"/>
            <a:ext cx="5637010" cy="1137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Наступает новый год, символом которого считается собака. Настала пора научиться её рисовать. Скоро каникулы. Что ты будешь делать в свободное время? Умение рисовать доставит много радости и позволит создать замечательные и уникальные подарки!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 smtClean="0"/>
              <a:t>Научись рисовать</a:t>
            </a:r>
            <a:br>
              <a:rPr lang="ru-RU" dirty="0" smtClean="0"/>
            </a:br>
            <a:r>
              <a:rPr lang="ru-RU" dirty="0" smtClean="0"/>
              <a:t>собаку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1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Скоро новый год и ты можешь разрисовать себе футболку всё теми же акриловыми красками.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6712"/>
            <a:ext cx="3635499" cy="3312368"/>
          </a:xfrm>
        </p:spPr>
      </p:pic>
    </p:spTree>
    <p:extLst>
      <p:ext uri="{BB962C8B-B14F-4D97-AF65-F5344CB8AC3E}">
        <p14:creationId xmlns:p14="http://schemas.microsoft.com/office/powerpoint/2010/main" val="131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4581128"/>
            <a:ext cx="6512511" cy="934040"/>
          </a:xfrm>
        </p:spPr>
        <p:txBody>
          <a:bodyPr/>
          <a:lstStyle/>
          <a:p>
            <a:r>
              <a:rPr lang="ru-RU" sz="1800" dirty="0" smtClean="0"/>
              <a:t>Занятие подготовила педагог Петрова Наталья Юрьевна.</a:t>
            </a:r>
            <a:br>
              <a:rPr lang="ru-RU" sz="1800" dirty="0" smtClean="0"/>
            </a:br>
            <a:r>
              <a:rPr lang="ru-RU" sz="1800" dirty="0" smtClean="0"/>
              <a:t>Творческое объединение «Юный художник».</a:t>
            </a:r>
            <a:br>
              <a:rPr lang="ru-RU" sz="1800" dirty="0" smtClean="0"/>
            </a:br>
            <a:r>
              <a:rPr lang="ru-RU" sz="1800" dirty="0" smtClean="0"/>
              <a:t>Декабрь 2017год.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Итак, до нового года – целая неделя. Дерзай, художник. Впереди каникулы – время для творчества! Желаю тебе удачи и прекрасного настроения!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2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 достойна того, чтобы её рисовали!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древних времён собака служила человеку. Нет более верного друга, чем собака. Многих раненых солдат вынесли собаки с поля боя. И в наши дни собаки несут службу на границах нашей страны, работают пожарниками и служат в полиции. Собаки работают поводырями у слепых людей, находят людей под завалами и спасают утопающих. В космос собаки полетели раньше людей! Люди должны быть благодарны этим животным!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4509120"/>
            <a:ext cx="6398096" cy="1440160"/>
          </a:xfrm>
        </p:spPr>
        <p:txBody>
          <a:bodyPr/>
          <a:lstStyle/>
          <a:p>
            <a:r>
              <a:rPr lang="ru-RU" sz="2000" dirty="0" smtClean="0"/>
              <a:t>Существует великое множество пород собак и все они очень красивы. Рассмотри фотографии собак и определись, какую именно тебе хотелось бы нарисовать.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3744416" cy="33843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764704"/>
            <a:ext cx="3887416" cy="3384376"/>
          </a:xfrm>
        </p:spPr>
      </p:pic>
    </p:spTree>
    <p:extLst>
      <p:ext uri="{BB962C8B-B14F-4D97-AF65-F5344CB8AC3E}">
        <p14:creationId xmlns:p14="http://schemas.microsoft.com/office/powerpoint/2010/main" val="15690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Тебе интересно, какая собака у нашего президента?</a:t>
            </a:r>
            <a:br>
              <a:rPr lang="ru-RU" sz="2000" dirty="0" smtClean="0"/>
            </a:br>
            <a:r>
              <a:rPr lang="ru-RU" sz="2000" dirty="0" smtClean="0"/>
              <a:t>Ты хотел бы иметь такую? Тогда нарисуй.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032448" cy="309634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4104456" cy="3168352"/>
          </a:xfrm>
        </p:spPr>
      </p:pic>
    </p:spTree>
    <p:extLst>
      <p:ext uri="{BB962C8B-B14F-4D97-AF65-F5344CB8AC3E}">
        <p14:creationId xmlns:p14="http://schemas.microsoft.com/office/powerpoint/2010/main" val="37857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Выполняем рисунок простым карандашом. Главное, помни, ты это сможешь и тогда у тебя всё получится.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731838"/>
            <a:ext cx="3024336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908720"/>
            <a:ext cx="3960439" cy="3312368"/>
          </a:xfrm>
        </p:spPr>
      </p:pic>
    </p:spTree>
    <p:extLst>
      <p:ext uri="{BB962C8B-B14F-4D97-AF65-F5344CB8AC3E}">
        <p14:creationId xmlns:p14="http://schemas.microsoft.com/office/powerpoint/2010/main" val="7708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739151" cy="1793136"/>
          </a:xfrm>
        </p:spPr>
        <p:txBody>
          <a:bodyPr/>
          <a:lstStyle/>
          <a:p>
            <a:r>
              <a:rPr lang="ru-RU" sz="2000" dirty="0" smtClean="0"/>
              <a:t>Как видишь- это совсем не сложно. Сначала рисуешь простые геометрические формы, линии и круги, затем плавными линиями дорисовываешь очертания тела собаки. Главное, соблюдай пропорции и всё получится!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796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Научившись рисовать собаку, можно создать множество различных сувениров с изображением собаки, например витраж.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29377"/>
            <a:ext cx="3346450" cy="247995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80087"/>
            <a:ext cx="3346450" cy="2178538"/>
          </a:xfrm>
        </p:spPr>
      </p:pic>
    </p:spTree>
    <p:extLst>
      <p:ext uri="{BB962C8B-B14F-4D97-AF65-F5344CB8AC3E}">
        <p14:creationId xmlns:p14="http://schemas.microsoft.com/office/powerpoint/2010/main" val="26641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721128"/>
          </a:xfrm>
        </p:spPr>
        <p:txBody>
          <a:bodyPr/>
          <a:lstStyle/>
          <a:p>
            <a:r>
              <a:rPr lang="ru-RU" sz="2000" dirty="0" smtClean="0"/>
              <a:t>Для витража тебе понадобятся акриловые краски для витража, которые продаются во всех канцелярских товарах и любая рамочка со стеклом. Взгляни как это делают ребята на занятиях в Объединении «юный художник»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3805882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764704"/>
            <a:ext cx="3887415" cy="3456384"/>
          </a:xfrm>
        </p:spPr>
      </p:pic>
    </p:spTree>
    <p:extLst>
      <p:ext uri="{BB962C8B-B14F-4D97-AF65-F5344CB8AC3E}">
        <p14:creationId xmlns:p14="http://schemas.microsoft.com/office/powerpoint/2010/main" val="10379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009160"/>
          </a:xfrm>
        </p:spPr>
        <p:txBody>
          <a:bodyPr/>
          <a:lstStyle/>
          <a:p>
            <a:r>
              <a:rPr lang="ru-RU" sz="2000" dirty="0" smtClean="0"/>
              <a:t>Собаку можно нарисовать на ткани, например на подушке . Для этого используй акриловые краски для ткани и рисуй ими так, как ты рисуешь гуашью. Акрил – водорастворимая краска. Главное не забудь хорошо промыть после работы кисти.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3312368" cy="2952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0359" cy="2952328"/>
          </a:xfrm>
        </p:spPr>
      </p:pic>
    </p:spTree>
    <p:extLst>
      <p:ext uri="{BB962C8B-B14F-4D97-AF65-F5344CB8AC3E}">
        <p14:creationId xmlns:p14="http://schemas.microsoft.com/office/powerpoint/2010/main" val="7473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346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Научись рисовать собаку</vt:lpstr>
      <vt:lpstr>Собака достойна того, чтобы её рисовали!</vt:lpstr>
      <vt:lpstr>Существует великое множество пород собак и все они очень красивы. Рассмотри фотографии собак и определись, какую именно тебе хотелось бы нарисовать.</vt:lpstr>
      <vt:lpstr>Тебе интересно, какая собака у нашего президента? Ты хотел бы иметь такую? Тогда нарисуй.</vt:lpstr>
      <vt:lpstr>Выполняем рисунок простым карандашом. Главное, помни, ты это сможешь и тогда у тебя всё получится.</vt:lpstr>
      <vt:lpstr>Как видишь- это совсем не сложно. Сначала рисуешь простые геометрические формы, линии и круги, затем плавными линиями дорисовываешь очертания тела собаки. Главное, соблюдай пропорции и всё получится!</vt:lpstr>
      <vt:lpstr>Научившись рисовать собаку, можно создать множество различных сувениров с изображением собаки, например витраж.</vt:lpstr>
      <vt:lpstr>Для витража тебе понадобятся акриловые краски для витража, которые продаются во всех канцелярских товарах и любая рамочка со стеклом. Взгляни как это делают ребята на занятиях в Объединении «юный художник» </vt:lpstr>
      <vt:lpstr>Собаку можно нарисовать на ткани, например на подушке . Для этого используй акриловые краски для ткани и рисуй ими так, как ты рисуешь гуашью. Акрил – водорастворимая краска. Главное не забудь хорошо промыть после работы кисти.</vt:lpstr>
      <vt:lpstr>Скоро новый год и ты можешь разрисовать себе футболку всё теми же акриловыми красками.</vt:lpstr>
      <vt:lpstr>Занятие подготовила педагог Петрова Наталья Юрьевна. Творческое объединение «Юный художник». Декабрь 2017год.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</dc:creator>
  <cp:lastModifiedBy>леново</cp:lastModifiedBy>
  <cp:revision>11</cp:revision>
  <dcterms:created xsi:type="dcterms:W3CDTF">2017-12-20T19:16:44Z</dcterms:created>
  <dcterms:modified xsi:type="dcterms:W3CDTF">2017-12-20T21:12:08Z</dcterms:modified>
</cp:coreProperties>
</file>