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4" r:id="rId4"/>
    <p:sldId id="276" r:id="rId5"/>
    <p:sldId id="277" r:id="rId6"/>
    <p:sldId id="278" r:id="rId7"/>
    <p:sldId id="273" r:id="rId8"/>
    <p:sldId id="284" r:id="rId9"/>
    <p:sldId id="283" r:id="rId10"/>
    <p:sldId id="282" r:id="rId11"/>
    <p:sldId id="281" r:id="rId12"/>
    <p:sldId id="280" r:id="rId13"/>
    <p:sldId id="279" r:id="rId14"/>
    <p:sldId id="285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>
        <p:scale>
          <a:sx n="51" d="100"/>
          <a:sy n="51" d="100"/>
        </p:scale>
        <p:origin x="-1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5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6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2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0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6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9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0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2A04-9B63-4830-A3EC-13BB8DA0975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BDFC-0008-43C5-8277-C9F31C3D4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7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62" t="13645" r="17001" b="19372"/>
          <a:stretch/>
        </p:blipFill>
        <p:spPr>
          <a:xfrm>
            <a:off x="0" y="0"/>
            <a:ext cx="12192000" cy="68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250" t="16296" r="17292" b="17778"/>
          <a:stretch/>
        </p:blipFill>
        <p:spPr>
          <a:xfrm>
            <a:off x="38099" y="0"/>
            <a:ext cx="12290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9" t="18148" r="17187" b="16111"/>
          <a:stretch/>
        </p:blipFill>
        <p:spPr>
          <a:xfrm>
            <a:off x="-170913" y="0"/>
            <a:ext cx="1236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146" t="19815" r="16979" b="13889"/>
          <a:stretch/>
        </p:blipFill>
        <p:spPr>
          <a:xfrm>
            <a:off x="0" y="0"/>
            <a:ext cx="12503398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354" t="21852" r="16979" b="11666"/>
          <a:stretch/>
        </p:blipFill>
        <p:spPr>
          <a:xfrm>
            <a:off x="20695" y="30659"/>
            <a:ext cx="12171305" cy="68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0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52" t="30662" r="25780" b="19787"/>
          <a:stretch/>
        </p:blipFill>
        <p:spPr>
          <a:xfrm>
            <a:off x="0" y="1801"/>
            <a:ext cx="12256963" cy="69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51" t="28582" r="25567" b="21677"/>
          <a:stretch/>
        </p:blipFill>
        <p:spPr>
          <a:xfrm>
            <a:off x="0" y="0"/>
            <a:ext cx="1217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96" t="12222" r="8922" b="5163"/>
          <a:stretch/>
        </p:blipFill>
        <p:spPr>
          <a:xfrm>
            <a:off x="0" y="0"/>
            <a:ext cx="12357041" cy="68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60" t="27069" r="16950" b="6927"/>
          <a:stretch/>
        </p:blipFill>
        <p:spPr>
          <a:xfrm>
            <a:off x="-403090" y="-175098"/>
            <a:ext cx="12595090" cy="70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75" t="15624" r="17958" b="18481"/>
          <a:stretch/>
        </p:blipFill>
        <p:spPr>
          <a:xfrm>
            <a:off x="134869" y="0"/>
            <a:ext cx="12057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250" t="17593" r="16979" b="16482"/>
          <a:stretch/>
        </p:blipFill>
        <p:spPr>
          <a:xfrm>
            <a:off x="-1" y="0"/>
            <a:ext cx="12348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457" t="20000" r="17085" b="14259"/>
          <a:stretch/>
        </p:blipFill>
        <p:spPr>
          <a:xfrm>
            <a:off x="3810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459" t="21852" r="17187" b="12592"/>
          <a:stretch/>
        </p:blipFill>
        <p:spPr>
          <a:xfrm>
            <a:off x="0" y="-32298"/>
            <a:ext cx="12192000" cy="68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354" t="23148" r="17083" b="10370"/>
          <a:stretch/>
        </p:blipFill>
        <p:spPr>
          <a:xfrm>
            <a:off x="-57150" y="0"/>
            <a:ext cx="12249150" cy="68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145" t="11667" r="17084" b="21667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user-6</dc:creator>
  <cp:lastModifiedBy>user-6</cp:lastModifiedBy>
  <cp:revision>13</cp:revision>
  <dcterms:created xsi:type="dcterms:W3CDTF">2020-09-08T13:08:53Z</dcterms:created>
  <dcterms:modified xsi:type="dcterms:W3CDTF">2020-09-08T15:06:46Z</dcterms:modified>
</cp:coreProperties>
</file>