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6"/>
  </p:notesMasterIdLst>
  <p:sldIdLst>
    <p:sldId id="256" r:id="rId2"/>
    <p:sldId id="278" r:id="rId3"/>
    <p:sldId id="274" r:id="rId4"/>
    <p:sldId id="284" r:id="rId5"/>
    <p:sldId id="282" r:id="rId6"/>
    <p:sldId id="290" r:id="rId7"/>
    <p:sldId id="285" r:id="rId8"/>
    <p:sldId id="279" r:id="rId9"/>
    <p:sldId id="275" r:id="rId10"/>
    <p:sldId id="286" r:id="rId11"/>
    <p:sldId id="287" r:id="rId12"/>
    <p:sldId id="288" r:id="rId13"/>
    <p:sldId id="289" r:id="rId14"/>
    <p:sldId id="280" r:id="rId15"/>
  </p:sldIdLst>
  <p:sldSz cx="9144000" cy="6858000" type="screen4x3"/>
  <p:notesSz cx="6858000" cy="9947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C5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2" d="100"/>
          <a:sy n="92" d="100"/>
        </p:scale>
        <p:origin x="137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AA2F3B-25AF-40B2-8000-6A9CE6647514}" type="doc">
      <dgm:prSet loTypeId="urn:microsoft.com/office/officeart/2005/8/layout/cycle6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D9126DEB-BB78-4F73-B6E7-27C0D45D4354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Неподкупность</a:t>
          </a:r>
          <a:endParaRPr lang="ru-RU" b="1" dirty="0">
            <a:solidFill>
              <a:schemeClr val="tx1"/>
            </a:solidFill>
          </a:endParaRPr>
        </a:p>
      </dgm:t>
    </dgm:pt>
    <dgm:pt modelId="{B46B8564-754A-40BD-B948-70D15074B705}" type="parTrans" cxnId="{4DDD1B1C-608F-4498-86C1-045F668AD271}">
      <dgm:prSet/>
      <dgm:spPr/>
      <dgm:t>
        <a:bodyPr/>
        <a:lstStyle/>
        <a:p>
          <a:endParaRPr lang="ru-RU"/>
        </a:p>
      </dgm:t>
    </dgm:pt>
    <dgm:pt modelId="{743C8387-DED7-436B-8FF4-D07CFCF27FAD}" type="sibTrans" cxnId="{4DDD1B1C-608F-4498-86C1-045F668AD271}">
      <dgm:prSet/>
      <dgm:spPr/>
      <dgm:t>
        <a:bodyPr/>
        <a:lstStyle/>
        <a:p>
          <a:endParaRPr lang="ru-RU"/>
        </a:p>
      </dgm:t>
    </dgm:pt>
    <dgm:pt modelId="{E94390B8-1273-4BF3-A28C-FC6213E227E8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Открытость</a:t>
          </a:r>
          <a:endParaRPr lang="ru-RU" b="1" dirty="0">
            <a:solidFill>
              <a:schemeClr val="tx1"/>
            </a:solidFill>
          </a:endParaRPr>
        </a:p>
      </dgm:t>
    </dgm:pt>
    <dgm:pt modelId="{8A727220-9E82-45F5-AC8A-963D2921ABD9}" type="parTrans" cxnId="{C47AFFE8-EB3B-4FA1-835A-E798B77890A4}">
      <dgm:prSet/>
      <dgm:spPr/>
      <dgm:t>
        <a:bodyPr/>
        <a:lstStyle/>
        <a:p>
          <a:endParaRPr lang="ru-RU"/>
        </a:p>
      </dgm:t>
    </dgm:pt>
    <dgm:pt modelId="{BC4F42B8-C128-4672-B655-496A45C3387B}" type="sibTrans" cxnId="{C47AFFE8-EB3B-4FA1-835A-E798B77890A4}">
      <dgm:prSet/>
      <dgm:spPr/>
      <dgm:t>
        <a:bodyPr/>
        <a:lstStyle/>
        <a:p>
          <a:endParaRPr lang="ru-RU"/>
        </a:p>
      </dgm:t>
    </dgm:pt>
    <dgm:pt modelId="{F1F86945-894A-4553-B7A7-D0035529FD70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Решите</a:t>
          </a:r>
          <a:r>
            <a:rPr lang="ru-RU" b="0" dirty="0" smtClean="0">
              <a:solidFill>
                <a:schemeClr val="tx1"/>
              </a:solidFill>
            </a:rPr>
            <a:t>льн</a:t>
          </a:r>
          <a:r>
            <a:rPr lang="ru-RU" b="1" dirty="0" smtClean="0">
              <a:solidFill>
                <a:schemeClr val="tx1"/>
              </a:solidFill>
            </a:rPr>
            <a:t>ость</a:t>
          </a:r>
          <a:endParaRPr lang="ru-RU" b="1" dirty="0">
            <a:solidFill>
              <a:schemeClr val="tx1"/>
            </a:solidFill>
          </a:endParaRPr>
        </a:p>
      </dgm:t>
    </dgm:pt>
    <dgm:pt modelId="{CDF39351-9CE9-4BC1-90F6-91CF218136B0}" type="parTrans" cxnId="{F5DEF0F2-9DDC-465E-A3ED-2DD075DFBD59}">
      <dgm:prSet/>
      <dgm:spPr/>
      <dgm:t>
        <a:bodyPr/>
        <a:lstStyle/>
        <a:p>
          <a:endParaRPr lang="ru-RU"/>
        </a:p>
      </dgm:t>
    </dgm:pt>
    <dgm:pt modelId="{2C24FAC0-CFCE-40E2-9950-3D45614C8202}" type="sibTrans" cxnId="{F5DEF0F2-9DDC-465E-A3ED-2DD075DFBD59}">
      <dgm:prSet/>
      <dgm:spPr/>
      <dgm:t>
        <a:bodyPr/>
        <a:lstStyle/>
        <a:p>
          <a:endParaRPr lang="ru-RU"/>
        </a:p>
      </dgm:t>
    </dgm:pt>
    <dgm:pt modelId="{206FA76F-2E10-4411-9215-6F4E714A3549}">
      <dgm:prSet/>
      <dgm:spPr/>
      <dgm:t>
        <a:bodyPr/>
        <a:lstStyle/>
        <a:p>
          <a:r>
            <a:rPr lang="ru-RU" b="1" smtClean="0">
              <a:solidFill>
                <a:schemeClr val="tx1"/>
              </a:solidFill>
            </a:rPr>
            <a:t>Законность</a:t>
          </a:r>
          <a:endParaRPr lang="ru-RU" b="1">
            <a:solidFill>
              <a:schemeClr val="tx1"/>
            </a:solidFill>
          </a:endParaRPr>
        </a:p>
      </dgm:t>
    </dgm:pt>
    <dgm:pt modelId="{DFDF12B1-9A61-4CA4-863C-EC7FC4C31443}" type="parTrans" cxnId="{3B02A878-8DBA-4BA3-8DCB-2C31DF65C0C1}">
      <dgm:prSet/>
      <dgm:spPr/>
      <dgm:t>
        <a:bodyPr/>
        <a:lstStyle/>
        <a:p>
          <a:endParaRPr lang="ru-RU"/>
        </a:p>
      </dgm:t>
    </dgm:pt>
    <dgm:pt modelId="{0AAF6481-1A5A-4F14-BA8F-80EB56018893}" type="sibTrans" cxnId="{3B02A878-8DBA-4BA3-8DCB-2C31DF65C0C1}">
      <dgm:prSet/>
      <dgm:spPr/>
      <dgm:t>
        <a:bodyPr/>
        <a:lstStyle/>
        <a:p>
          <a:endParaRPr lang="ru-RU"/>
        </a:p>
      </dgm:t>
    </dgm:pt>
    <dgm:pt modelId="{0255A9E1-25CA-4CFC-87F4-312AE3512F33}">
      <dgm:prSet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Ответственность</a:t>
          </a:r>
          <a:endParaRPr lang="ru-RU" b="1" dirty="0">
            <a:solidFill>
              <a:schemeClr val="tx1"/>
            </a:solidFill>
          </a:endParaRPr>
        </a:p>
      </dgm:t>
    </dgm:pt>
    <dgm:pt modelId="{77905828-0673-4986-B409-978589311936}" type="parTrans" cxnId="{EA5DDFF6-55EC-487F-919D-775FE26709BB}">
      <dgm:prSet/>
      <dgm:spPr/>
      <dgm:t>
        <a:bodyPr/>
        <a:lstStyle/>
        <a:p>
          <a:endParaRPr lang="ru-RU"/>
        </a:p>
      </dgm:t>
    </dgm:pt>
    <dgm:pt modelId="{7C566D66-FDE9-449F-8114-5A351809AEC7}" type="sibTrans" cxnId="{EA5DDFF6-55EC-487F-919D-775FE26709BB}">
      <dgm:prSet/>
      <dgm:spPr/>
      <dgm:t>
        <a:bodyPr/>
        <a:lstStyle/>
        <a:p>
          <a:endParaRPr lang="ru-RU"/>
        </a:p>
      </dgm:t>
    </dgm:pt>
    <dgm:pt modelId="{343F3438-FE3B-4AB0-BE8D-1E954DCC12D0}" type="pres">
      <dgm:prSet presAssocID="{B9AA2F3B-25AF-40B2-8000-6A9CE664751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D59889A-6ECD-4734-B227-449EC65A89BD}" type="pres">
      <dgm:prSet presAssocID="{D9126DEB-BB78-4F73-B6E7-27C0D45D4354}" presName="node" presStyleLbl="node1" presStyleIdx="0" presStyleCnt="5" custScaleX="156042" custScaleY="1250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45C236-CEFB-4A05-BE4C-A2F9D7423639}" type="pres">
      <dgm:prSet presAssocID="{D9126DEB-BB78-4F73-B6E7-27C0D45D4354}" presName="spNode" presStyleCnt="0"/>
      <dgm:spPr/>
    </dgm:pt>
    <dgm:pt modelId="{D6491506-0C24-4C9D-9886-A52DAF844853}" type="pres">
      <dgm:prSet presAssocID="{743C8387-DED7-436B-8FF4-D07CFCF27FAD}" presName="sibTrans" presStyleLbl="sibTrans1D1" presStyleIdx="0" presStyleCnt="5"/>
      <dgm:spPr/>
      <dgm:t>
        <a:bodyPr/>
        <a:lstStyle/>
        <a:p>
          <a:endParaRPr lang="ru-RU"/>
        </a:p>
      </dgm:t>
    </dgm:pt>
    <dgm:pt modelId="{58F682B8-E294-470C-BBA2-06C75776EFD5}" type="pres">
      <dgm:prSet presAssocID="{E94390B8-1273-4BF3-A28C-FC6213E227E8}" presName="node" presStyleLbl="node1" presStyleIdx="1" presStyleCnt="5" custScaleX="149055" custScaleY="143317" custRadScaleRad="114687" custRadScaleInc="384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EEFA9D-4021-4090-AD16-78543E386113}" type="pres">
      <dgm:prSet presAssocID="{E94390B8-1273-4BF3-A28C-FC6213E227E8}" presName="spNode" presStyleCnt="0"/>
      <dgm:spPr/>
    </dgm:pt>
    <dgm:pt modelId="{329AEB25-5F59-4B99-B2F7-1B3B62A27B44}" type="pres">
      <dgm:prSet presAssocID="{BC4F42B8-C128-4672-B655-496A45C3387B}" presName="sibTrans" presStyleLbl="sibTrans1D1" presStyleIdx="1" presStyleCnt="5"/>
      <dgm:spPr/>
      <dgm:t>
        <a:bodyPr/>
        <a:lstStyle/>
        <a:p>
          <a:endParaRPr lang="ru-RU"/>
        </a:p>
      </dgm:t>
    </dgm:pt>
    <dgm:pt modelId="{EF26C093-7A72-4C0D-9612-B7F8E621CB17}" type="pres">
      <dgm:prSet presAssocID="{F1F86945-894A-4553-B7A7-D0035529FD70}" presName="node" presStyleLbl="node1" presStyleIdx="2" presStyleCnt="5" custScaleX="151448" custScaleY="161353" custRadScaleRad="127375" custRadScaleInc="-593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ED85D9-5149-4037-B192-DF0DAB2161F6}" type="pres">
      <dgm:prSet presAssocID="{F1F86945-894A-4553-B7A7-D0035529FD70}" presName="spNode" presStyleCnt="0"/>
      <dgm:spPr/>
    </dgm:pt>
    <dgm:pt modelId="{7F8DD8C9-95AA-4DF7-940D-BDAF112D5270}" type="pres">
      <dgm:prSet presAssocID="{2C24FAC0-CFCE-40E2-9950-3D45614C8202}" presName="sibTrans" presStyleLbl="sibTrans1D1" presStyleIdx="2" presStyleCnt="5"/>
      <dgm:spPr/>
      <dgm:t>
        <a:bodyPr/>
        <a:lstStyle/>
        <a:p>
          <a:endParaRPr lang="ru-RU"/>
        </a:p>
      </dgm:t>
    </dgm:pt>
    <dgm:pt modelId="{26837868-5A8B-4C3B-BDED-C4CF487F0A31}" type="pres">
      <dgm:prSet presAssocID="{0255A9E1-25CA-4CFC-87F4-312AE3512F33}" presName="node" presStyleLbl="node1" presStyleIdx="3" presStyleCnt="5" custScaleX="135364" custScaleY="162318" custRadScaleRad="120087" custRadScaleInc="290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277BDE-E5D3-45A8-BD52-7C9440826F2F}" type="pres">
      <dgm:prSet presAssocID="{0255A9E1-25CA-4CFC-87F4-312AE3512F33}" presName="spNode" presStyleCnt="0"/>
      <dgm:spPr/>
    </dgm:pt>
    <dgm:pt modelId="{CE2903CB-4600-454B-BBF8-458539E2E2D6}" type="pres">
      <dgm:prSet presAssocID="{7C566D66-FDE9-449F-8114-5A351809AEC7}" presName="sibTrans" presStyleLbl="sibTrans1D1" presStyleIdx="3" presStyleCnt="5"/>
      <dgm:spPr/>
      <dgm:t>
        <a:bodyPr/>
        <a:lstStyle/>
        <a:p>
          <a:endParaRPr lang="ru-RU"/>
        </a:p>
      </dgm:t>
    </dgm:pt>
    <dgm:pt modelId="{660083BA-DD1A-40B1-BD70-D0E8CE31B7B9}" type="pres">
      <dgm:prSet presAssocID="{206FA76F-2E10-4411-9215-6F4E714A3549}" presName="node" presStyleLbl="node1" presStyleIdx="4" presStyleCnt="5" custScaleX="154757" custScaleY="156178" custRadScaleRad="105595" custRadScaleInc="-365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52002D-FD17-479B-8CD0-B95F39902E0D}" type="pres">
      <dgm:prSet presAssocID="{206FA76F-2E10-4411-9215-6F4E714A3549}" presName="spNode" presStyleCnt="0"/>
      <dgm:spPr/>
    </dgm:pt>
    <dgm:pt modelId="{60C21E9A-2B82-4699-B3D2-88DAEDB9783A}" type="pres">
      <dgm:prSet presAssocID="{0AAF6481-1A5A-4F14-BA8F-80EB56018893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5E05DCF9-CC70-4B3A-87B1-E77467E44F33}" type="presOf" srcId="{0255A9E1-25CA-4CFC-87F4-312AE3512F33}" destId="{26837868-5A8B-4C3B-BDED-C4CF487F0A31}" srcOrd="0" destOrd="0" presId="urn:microsoft.com/office/officeart/2005/8/layout/cycle6"/>
    <dgm:cxn modelId="{C6C3EBB7-0908-4114-AA66-910B3085E751}" type="presOf" srcId="{7C566D66-FDE9-449F-8114-5A351809AEC7}" destId="{CE2903CB-4600-454B-BBF8-458539E2E2D6}" srcOrd="0" destOrd="0" presId="urn:microsoft.com/office/officeart/2005/8/layout/cycle6"/>
    <dgm:cxn modelId="{8B20AEC4-40C1-454D-988C-73EB38E60B50}" type="presOf" srcId="{2C24FAC0-CFCE-40E2-9950-3D45614C8202}" destId="{7F8DD8C9-95AA-4DF7-940D-BDAF112D5270}" srcOrd="0" destOrd="0" presId="urn:microsoft.com/office/officeart/2005/8/layout/cycle6"/>
    <dgm:cxn modelId="{F50CAABF-D5F9-4590-9580-62606A71FFB4}" type="presOf" srcId="{0AAF6481-1A5A-4F14-BA8F-80EB56018893}" destId="{60C21E9A-2B82-4699-B3D2-88DAEDB9783A}" srcOrd="0" destOrd="0" presId="urn:microsoft.com/office/officeart/2005/8/layout/cycle6"/>
    <dgm:cxn modelId="{F5DEF0F2-9DDC-465E-A3ED-2DD075DFBD59}" srcId="{B9AA2F3B-25AF-40B2-8000-6A9CE6647514}" destId="{F1F86945-894A-4553-B7A7-D0035529FD70}" srcOrd="2" destOrd="0" parTransId="{CDF39351-9CE9-4BC1-90F6-91CF218136B0}" sibTransId="{2C24FAC0-CFCE-40E2-9950-3D45614C8202}"/>
    <dgm:cxn modelId="{DE98FF5D-9DFA-4D9F-9253-66CFC859BAD6}" type="presOf" srcId="{F1F86945-894A-4553-B7A7-D0035529FD70}" destId="{EF26C093-7A72-4C0D-9612-B7F8E621CB17}" srcOrd="0" destOrd="0" presId="urn:microsoft.com/office/officeart/2005/8/layout/cycle6"/>
    <dgm:cxn modelId="{3B02A878-8DBA-4BA3-8DCB-2C31DF65C0C1}" srcId="{B9AA2F3B-25AF-40B2-8000-6A9CE6647514}" destId="{206FA76F-2E10-4411-9215-6F4E714A3549}" srcOrd="4" destOrd="0" parTransId="{DFDF12B1-9A61-4CA4-863C-EC7FC4C31443}" sibTransId="{0AAF6481-1A5A-4F14-BA8F-80EB56018893}"/>
    <dgm:cxn modelId="{EA5DDFF6-55EC-487F-919D-775FE26709BB}" srcId="{B9AA2F3B-25AF-40B2-8000-6A9CE6647514}" destId="{0255A9E1-25CA-4CFC-87F4-312AE3512F33}" srcOrd="3" destOrd="0" parTransId="{77905828-0673-4986-B409-978589311936}" sibTransId="{7C566D66-FDE9-449F-8114-5A351809AEC7}"/>
    <dgm:cxn modelId="{F14DE75D-B0D6-41E5-8F1D-56DED4624B94}" type="presOf" srcId="{743C8387-DED7-436B-8FF4-D07CFCF27FAD}" destId="{D6491506-0C24-4C9D-9886-A52DAF844853}" srcOrd="0" destOrd="0" presId="urn:microsoft.com/office/officeart/2005/8/layout/cycle6"/>
    <dgm:cxn modelId="{EB8F50C8-84F5-4704-B4C3-7491E786D182}" type="presOf" srcId="{BC4F42B8-C128-4672-B655-496A45C3387B}" destId="{329AEB25-5F59-4B99-B2F7-1B3B62A27B44}" srcOrd="0" destOrd="0" presId="urn:microsoft.com/office/officeart/2005/8/layout/cycle6"/>
    <dgm:cxn modelId="{C9F383A1-DBB6-4DE2-988A-6C72B94C39C0}" type="presOf" srcId="{E94390B8-1273-4BF3-A28C-FC6213E227E8}" destId="{58F682B8-E294-470C-BBA2-06C75776EFD5}" srcOrd="0" destOrd="0" presId="urn:microsoft.com/office/officeart/2005/8/layout/cycle6"/>
    <dgm:cxn modelId="{4DDD1B1C-608F-4498-86C1-045F668AD271}" srcId="{B9AA2F3B-25AF-40B2-8000-6A9CE6647514}" destId="{D9126DEB-BB78-4F73-B6E7-27C0D45D4354}" srcOrd="0" destOrd="0" parTransId="{B46B8564-754A-40BD-B948-70D15074B705}" sibTransId="{743C8387-DED7-436B-8FF4-D07CFCF27FAD}"/>
    <dgm:cxn modelId="{C47AFFE8-EB3B-4FA1-835A-E798B77890A4}" srcId="{B9AA2F3B-25AF-40B2-8000-6A9CE6647514}" destId="{E94390B8-1273-4BF3-A28C-FC6213E227E8}" srcOrd="1" destOrd="0" parTransId="{8A727220-9E82-45F5-AC8A-963D2921ABD9}" sibTransId="{BC4F42B8-C128-4672-B655-496A45C3387B}"/>
    <dgm:cxn modelId="{EB91ECBE-7C52-4681-A022-2181F9CB5E39}" type="presOf" srcId="{D9126DEB-BB78-4F73-B6E7-27C0D45D4354}" destId="{9D59889A-6ECD-4734-B227-449EC65A89BD}" srcOrd="0" destOrd="0" presId="urn:microsoft.com/office/officeart/2005/8/layout/cycle6"/>
    <dgm:cxn modelId="{DB42608A-282F-4602-9BB2-B5ABB19D70B5}" type="presOf" srcId="{B9AA2F3B-25AF-40B2-8000-6A9CE6647514}" destId="{343F3438-FE3B-4AB0-BE8D-1E954DCC12D0}" srcOrd="0" destOrd="0" presId="urn:microsoft.com/office/officeart/2005/8/layout/cycle6"/>
    <dgm:cxn modelId="{CE4591C0-93E7-4467-BE61-67C785BDA2C3}" type="presOf" srcId="{206FA76F-2E10-4411-9215-6F4E714A3549}" destId="{660083BA-DD1A-40B1-BD70-D0E8CE31B7B9}" srcOrd="0" destOrd="0" presId="urn:microsoft.com/office/officeart/2005/8/layout/cycle6"/>
    <dgm:cxn modelId="{A98BB202-442C-4372-9E79-314D1A506D45}" type="presParOf" srcId="{343F3438-FE3B-4AB0-BE8D-1E954DCC12D0}" destId="{9D59889A-6ECD-4734-B227-449EC65A89BD}" srcOrd="0" destOrd="0" presId="urn:microsoft.com/office/officeart/2005/8/layout/cycle6"/>
    <dgm:cxn modelId="{0CDAC74F-1ADF-4300-953E-2F6915424EB4}" type="presParOf" srcId="{343F3438-FE3B-4AB0-BE8D-1E954DCC12D0}" destId="{9745C236-CEFB-4A05-BE4C-A2F9D7423639}" srcOrd="1" destOrd="0" presId="urn:microsoft.com/office/officeart/2005/8/layout/cycle6"/>
    <dgm:cxn modelId="{207793AF-ED0C-489C-82FA-8823850E5E52}" type="presParOf" srcId="{343F3438-FE3B-4AB0-BE8D-1E954DCC12D0}" destId="{D6491506-0C24-4C9D-9886-A52DAF844853}" srcOrd="2" destOrd="0" presId="urn:microsoft.com/office/officeart/2005/8/layout/cycle6"/>
    <dgm:cxn modelId="{C2B4CF9A-E033-4803-A04C-38FA13F06110}" type="presParOf" srcId="{343F3438-FE3B-4AB0-BE8D-1E954DCC12D0}" destId="{58F682B8-E294-470C-BBA2-06C75776EFD5}" srcOrd="3" destOrd="0" presId="urn:microsoft.com/office/officeart/2005/8/layout/cycle6"/>
    <dgm:cxn modelId="{BBDC0563-A547-4850-AC8B-F791778B3C25}" type="presParOf" srcId="{343F3438-FE3B-4AB0-BE8D-1E954DCC12D0}" destId="{33EEFA9D-4021-4090-AD16-78543E386113}" srcOrd="4" destOrd="0" presId="urn:microsoft.com/office/officeart/2005/8/layout/cycle6"/>
    <dgm:cxn modelId="{B699DD40-F044-4011-8DD4-DD62AA6CD8DB}" type="presParOf" srcId="{343F3438-FE3B-4AB0-BE8D-1E954DCC12D0}" destId="{329AEB25-5F59-4B99-B2F7-1B3B62A27B44}" srcOrd="5" destOrd="0" presId="urn:microsoft.com/office/officeart/2005/8/layout/cycle6"/>
    <dgm:cxn modelId="{6441A4FF-C524-451E-A7DC-8AA192636542}" type="presParOf" srcId="{343F3438-FE3B-4AB0-BE8D-1E954DCC12D0}" destId="{EF26C093-7A72-4C0D-9612-B7F8E621CB17}" srcOrd="6" destOrd="0" presId="urn:microsoft.com/office/officeart/2005/8/layout/cycle6"/>
    <dgm:cxn modelId="{583E8487-1A35-4D03-9414-37BE7D58A5EA}" type="presParOf" srcId="{343F3438-FE3B-4AB0-BE8D-1E954DCC12D0}" destId="{C7ED85D9-5149-4037-B192-DF0DAB2161F6}" srcOrd="7" destOrd="0" presId="urn:microsoft.com/office/officeart/2005/8/layout/cycle6"/>
    <dgm:cxn modelId="{670ACFEC-921D-42E1-9F5F-5AAF0782FC52}" type="presParOf" srcId="{343F3438-FE3B-4AB0-BE8D-1E954DCC12D0}" destId="{7F8DD8C9-95AA-4DF7-940D-BDAF112D5270}" srcOrd="8" destOrd="0" presId="urn:microsoft.com/office/officeart/2005/8/layout/cycle6"/>
    <dgm:cxn modelId="{4CE22C1D-5A3B-4D9A-99F6-7CC3C3522B71}" type="presParOf" srcId="{343F3438-FE3B-4AB0-BE8D-1E954DCC12D0}" destId="{26837868-5A8B-4C3B-BDED-C4CF487F0A31}" srcOrd="9" destOrd="0" presId="urn:microsoft.com/office/officeart/2005/8/layout/cycle6"/>
    <dgm:cxn modelId="{950C8AAD-D9DF-45A1-B541-658EB21CFFC7}" type="presParOf" srcId="{343F3438-FE3B-4AB0-BE8D-1E954DCC12D0}" destId="{B2277BDE-E5D3-45A8-BD52-7C9440826F2F}" srcOrd="10" destOrd="0" presId="urn:microsoft.com/office/officeart/2005/8/layout/cycle6"/>
    <dgm:cxn modelId="{B592C1AF-3108-4502-8A60-930B1BED187E}" type="presParOf" srcId="{343F3438-FE3B-4AB0-BE8D-1E954DCC12D0}" destId="{CE2903CB-4600-454B-BBF8-458539E2E2D6}" srcOrd="11" destOrd="0" presId="urn:microsoft.com/office/officeart/2005/8/layout/cycle6"/>
    <dgm:cxn modelId="{4EE46062-09E2-4D90-8E6B-CAB32A2F8619}" type="presParOf" srcId="{343F3438-FE3B-4AB0-BE8D-1E954DCC12D0}" destId="{660083BA-DD1A-40B1-BD70-D0E8CE31B7B9}" srcOrd="12" destOrd="0" presId="urn:microsoft.com/office/officeart/2005/8/layout/cycle6"/>
    <dgm:cxn modelId="{16E74FB6-E916-4061-B1FF-6616173ACE31}" type="presParOf" srcId="{343F3438-FE3B-4AB0-BE8D-1E954DCC12D0}" destId="{E252002D-FD17-479B-8CD0-B95F39902E0D}" srcOrd="13" destOrd="0" presId="urn:microsoft.com/office/officeart/2005/8/layout/cycle6"/>
    <dgm:cxn modelId="{642331BC-0C10-431B-885D-DF9ACBD83BF6}" type="presParOf" srcId="{343F3438-FE3B-4AB0-BE8D-1E954DCC12D0}" destId="{60C21E9A-2B82-4699-B3D2-88DAEDB9783A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FCE4AF-33B4-485F-9789-15074E705373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A37EAFD1-B620-46D6-B2DE-5B1F61E6E7B7}">
      <dgm:prSet phldrT="[Текст]"/>
      <dgm:spPr>
        <a:solidFill>
          <a:srgbClr val="FF0000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Уголовная</a:t>
          </a:r>
          <a:endParaRPr lang="ru-RU" b="1" dirty="0">
            <a:solidFill>
              <a:schemeClr val="tx1"/>
            </a:solidFill>
          </a:endParaRPr>
        </a:p>
      </dgm:t>
    </dgm:pt>
    <dgm:pt modelId="{086BF367-756E-45C0-9981-F950C710475C}" type="parTrans" cxnId="{D3E468EE-5C17-453F-B969-C340718E7E39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C821215E-0804-4BF7-B373-CC6B74C082FE}" type="sibTrans" cxnId="{D3E468EE-5C17-453F-B969-C340718E7E39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7E213F25-724E-4BF0-A912-16E874B30229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Дисциплинарная</a:t>
          </a:r>
          <a:endParaRPr lang="ru-RU" b="1" dirty="0">
            <a:solidFill>
              <a:schemeClr val="tx1"/>
            </a:solidFill>
          </a:endParaRPr>
        </a:p>
      </dgm:t>
    </dgm:pt>
    <dgm:pt modelId="{555687E5-B7FA-49E2-B6A0-9FEC36ECF79F}" type="parTrans" cxnId="{2EAFE6D9-3AAB-4075-B437-BD22494914DE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76D95A97-7C90-4D7F-AF17-ABC53960152C}" type="sibTrans" cxnId="{2EAFE6D9-3AAB-4075-B437-BD22494914DE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BD4806D5-3866-4F6D-8C97-8EF2C99F0CDD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Гражданско-правовая</a:t>
          </a:r>
          <a:endParaRPr lang="ru-RU" b="1" dirty="0">
            <a:solidFill>
              <a:schemeClr val="tx1"/>
            </a:solidFill>
          </a:endParaRPr>
        </a:p>
      </dgm:t>
    </dgm:pt>
    <dgm:pt modelId="{601FB658-E98A-4F6C-816D-1EDEF20933FC}" type="parTrans" cxnId="{5A20E1BD-6654-46E8-A7B2-F7DD4FFF4694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707A7CB9-49C3-402C-9EB3-8D8318E7BF95}" type="sibTrans" cxnId="{5A20E1BD-6654-46E8-A7B2-F7DD4FFF4694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78CECFCF-27D3-4A27-B392-A774A2B3A455}">
      <dgm:prSet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Административная</a:t>
          </a:r>
          <a:endParaRPr lang="ru-RU" b="1" dirty="0">
            <a:solidFill>
              <a:schemeClr val="tx1"/>
            </a:solidFill>
          </a:endParaRPr>
        </a:p>
      </dgm:t>
    </dgm:pt>
    <dgm:pt modelId="{5E82986B-958F-4983-9F9A-3C9392ED9145}" type="parTrans" cxnId="{2E2546CF-25E4-4C37-897F-BBF4AEE78037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9DDFCA2A-6F3C-46E3-B7DA-EC923E5F28ED}" type="sibTrans" cxnId="{2E2546CF-25E4-4C37-897F-BBF4AEE78037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68929091-0BC3-4CBC-9479-A1D7F974F45B}" type="pres">
      <dgm:prSet presAssocID="{FFFCE4AF-33B4-485F-9789-15074E70537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7AAD05F1-9A6E-40FE-9C30-8092A627448F}" type="pres">
      <dgm:prSet presAssocID="{FFFCE4AF-33B4-485F-9789-15074E705373}" presName="Name1" presStyleCnt="0"/>
      <dgm:spPr/>
    </dgm:pt>
    <dgm:pt modelId="{2EFC62CE-3C82-43B9-8FBB-2A4892A7C862}" type="pres">
      <dgm:prSet presAssocID="{FFFCE4AF-33B4-485F-9789-15074E705373}" presName="cycle" presStyleCnt="0"/>
      <dgm:spPr/>
    </dgm:pt>
    <dgm:pt modelId="{92E66CE6-C422-4F6B-B913-52F57AA2E235}" type="pres">
      <dgm:prSet presAssocID="{FFFCE4AF-33B4-485F-9789-15074E705373}" presName="srcNode" presStyleLbl="node1" presStyleIdx="0" presStyleCnt="4"/>
      <dgm:spPr/>
    </dgm:pt>
    <dgm:pt modelId="{6B885201-7ECF-41B3-AC2E-3DB980D6EBFD}" type="pres">
      <dgm:prSet presAssocID="{FFFCE4AF-33B4-485F-9789-15074E705373}" presName="conn" presStyleLbl="parChTrans1D2" presStyleIdx="0" presStyleCnt="1"/>
      <dgm:spPr/>
      <dgm:t>
        <a:bodyPr/>
        <a:lstStyle/>
        <a:p>
          <a:endParaRPr lang="ru-RU"/>
        </a:p>
      </dgm:t>
    </dgm:pt>
    <dgm:pt modelId="{71BBC027-1A5A-44A5-9EB1-35AECBC73E17}" type="pres">
      <dgm:prSet presAssocID="{FFFCE4AF-33B4-485F-9789-15074E705373}" presName="extraNode" presStyleLbl="node1" presStyleIdx="0" presStyleCnt="4"/>
      <dgm:spPr/>
    </dgm:pt>
    <dgm:pt modelId="{01036853-9170-4E24-A4A8-2C0BB6F3F7A8}" type="pres">
      <dgm:prSet presAssocID="{FFFCE4AF-33B4-485F-9789-15074E705373}" presName="dstNode" presStyleLbl="node1" presStyleIdx="0" presStyleCnt="4"/>
      <dgm:spPr/>
    </dgm:pt>
    <dgm:pt modelId="{3EA33E5C-D04F-470F-B651-D214DC145F01}" type="pres">
      <dgm:prSet presAssocID="{A37EAFD1-B620-46D6-B2DE-5B1F61E6E7B7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9CBF95-3371-4142-839E-CC375B071225}" type="pres">
      <dgm:prSet presAssocID="{A37EAFD1-B620-46D6-B2DE-5B1F61E6E7B7}" presName="accent_1" presStyleCnt="0"/>
      <dgm:spPr/>
    </dgm:pt>
    <dgm:pt modelId="{B5595775-3DF3-47D2-89AD-DD37222E82BE}" type="pres">
      <dgm:prSet presAssocID="{A37EAFD1-B620-46D6-B2DE-5B1F61E6E7B7}" presName="accentRepeatNode" presStyleLbl="solidFgAcc1" presStyleIdx="0" presStyleCnt="4"/>
      <dgm:spPr/>
    </dgm:pt>
    <dgm:pt modelId="{3514AEB3-5698-43EB-99B5-790ED175D0CA}" type="pres">
      <dgm:prSet presAssocID="{78CECFCF-27D3-4A27-B392-A774A2B3A455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4B79AE-2A54-41EA-B5A3-101205167F79}" type="pres">
      <dgm:prSet presAssocID="{78CECFCF-27D3-4A27-B392-A774A2B3A455}" presName="accent_2" presStyleCnt="0"/>
      <dgm:spPr/>
    </dgm:pt>
    <dgm:pt modelId="{B5B6DA6B-FACB-4AC9-85CA-E5B3BC0C2A95}" type="pres">
      <dgm:prSet presAssocID="{78CECFCF-27D3-4A27-B392-A774A2B3A455}" presName="accentRepeatNode" presStyleLbl="solidFgAcc1" presStyleIdx="1" presStyleCnt="4"/>
      <dgm:spPr/>
    </dgm:pt>
    <dgm:pt modelId="{65AF61CB-C794-43FB-9E8E-83C4C5F1421A}" type="pres">
      <dgm:prSet presAssocID="{7E213F25-724E-4BF0-A912-16E874B30229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CB61E4-0CA5-40ED-9D6B-E6F251969113}" type="pres">
      <dgm:prSet presAssocID="{7E213F25-724E-4BF0-A912-16E874B30229}" presName="accent_3" presStyleCnt="0"/>
      <dgm:spPr/>
    </dgm:pt>
    <dgm:pt modelId="{39120AC2-D6F7-4467-979F-CD929914BEDD}" type="pres">
      <dgm:prSet presAssocID="{7E213F25-724E-4BF0-A912-16E874B30229}" presName="accentRepeatNode" presStyleLbl="solidFgAcc1" presStyleIdx="2" presStyleCnt="4"/>
      <dgm:spPr/>
    </dgm:pt>
    <dgm:pt modelId="{2725F438-5784-4319-AEDE-47C06BB9F4D5}" type="pres">
      <dgm:prSet presAssocID="{BD4806D5-3866-4F6D-8C97-8EF2C99F0CDD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C7C415-CA73-451F-9D56-190D807CA92D}" type="pres">
      <dgm:prSet presAssocID="{BD4806D5-3866-4F6D-8C97-8EF2C99F0CDD}" presName="accent_4" presStyleCnt="0"/>
      <dgm:spPr/>
    </dgm:pt>
    <dgm:pt modelId="{84FCCE4D-E1B6-4B08-96EF-82192D126038}" type="pres">
      <dgm:prSet presAssocID="{BD4806D5-3866-4F6D-8C97-8EF2C99F0CDD}" presName="accentRepeatNode" presStyleLbl="solidFgAcc1" presStyleIdx="3" presStyleCnt="4"/>
      <dgm:spPr/>
    </dgm:pt>
  </dgm:ptLst>
  <dgm:cxnLst>
    <dgm:cxn modelId="{D3E468EE-5C17-453F-B969-C340718E7E39}" srcId="{FFFCE4AF-33B4-485F-9789-15074E705373}" destId="{A37EAFD1-B620-46D6-B2DE-5B1F61E6E7B7}" srcOrd="0" destOrd="0" parTransId="{086BF367-756E-45C0-9981-F950C710475C}" sibTransId="{C821215E-0804-4BF7-B373-CC6B74C082FE}"/>
    <dgm:cxn modelId="{B47BF5F6-330C-4D13-A11D-D588BF15C897}" type="presOf" srcId="{FFFCE4AF-33B4-485F-9789-15074E705373}" destId="{68929091-0BC3-4CBC-9479-A1D7F974F45B}" srcOrd="0" destOrd="0" presId="urn:microsoft.com/office/officeart/2008/layout/VerticalCurvedList"/>
    <dgm:cxn modelId="{7B9D36AC-4159-4D7E-8720-22E9A778AAAF}" type="presOf" srcId="{7E213F25-724E-4BF0-A912-16E874B30229}" destId="{65AF61CB-C794-43FB-9E8E-83C4C5F1421A}" srcOrd="0" destOrd="0" presId="urn:microsoft.com/office/officeart/2008/layout/VerticalCurvedList"/>
    <dgm:cxn modelId="{0E4757A5-CA18-404E-9D13-5283304E2A1D}" type="presOf" srcId="{C821215E-0804-4BF7-B373-CC6B74C082FE}" destId="{6B885201-7ECF-41B3-AC2E-3DB980D6EBFD}" srcOrd="0" destOrd="0" presId="urn:microsoft.com/office/officeart/2008/layout/VerticalCurvedList"/>
    <dgm:cxn modelId="{5A20E1BD-6654-46E8-A7B2-F7DD4FFF4694}" srcId="{FFFCE4AF-33B4-485F-9789-15074E705373}" destId="{BD4806D5-3866-4F6D-8C97-8EF2C99F0CDD}" srcOrd="3" destOrd="0" parTransId="{601FB658-E98A-4F6C-816D-1EDEF20933FC}" sibTransId="{707A7CB9-49C3-402C-9EB3-8D8318E7BF95}"/>
    <dgm:cxn modelId="{A748A2A1-673E-4EB7-B12A-DD0702A93598}" type="presOf" srcId="{BD4806D5-3866-4F6D-8C97-8EF2C99F0CDD}" destId="{2725F438-5784-4319-AEDE-47C06BB9F4D5}" srcOrd="0" destOrd="0" presId="urn:microsoft.com/office/officeart/2008/layout/VerticalCurvedList"/>
    <dgm:cxn modelId="{2EAFE6D9-3AAB-4075-B437-BD22494914DE}" srcId="{FFFCE4AF-33B4-485F-9789-15074E705373}" destId="{7E213F25-724E-4BF0-A912-16E874B30229}" srcOrd="2" destOrd="0" parTransId="{555687E5-B7FA-49E2-B6A0-9FEC36ECF79F}" sibTransId="{76D95A97-7C90-4D7F-AF17-ABC53960152C}"/>
    <dgm:cxn modelId="{959FC313-E681-461F-9E55-B4061D46F08D}" type="presOf" srcId="{78CECFCF-27D3-4A27-B392-A774A2B3A455}" destId="{3514AEB3-5698-43EB-99B5-790ED175D0CA}" srcOrd="0" destOrd="0" presId="urn:microsoft.com/office/officeart/2008/layout/VerticalCurvedList"/>
    <dgm:cxn modelId="{2E2546CF-25E4-4C37-897F-BBF4AEE78037}" srcId="{FFFCE4AF-33B4-485F-9789-15074E705373}" destId="{78CECFCF-27D3-4A27-B392-A774A2B3A455}" srcOrd="1" destOrd="0" parTransId="{5E82986B-958F-4983-9F9A-3C9392ED9145}" sibTransId="{9DDFCA2A-6F3C-46E3-B7DA-EC923E5F28ED}"/>
    <dgm:cxn modelId="{3B58267E-7240-47E7-90E2-799A39B1E626}" type="presOf" srcId="{A37EAFD1-B620-46D6-B2DE-5B1F61E6E7B7}" destId="{3EA33E5C-D04F-470F-B651-D214DC145F01}" srcOrd="0" destOrd="0" presId="urn:microsoft.com/office/officeart/2008/layout/VerticalCurvedList"/>
    <dgm:cxn modelId="{004D2790-CEC1-483B-A399-AED54FA7E4BC}" type="presParOf" srcId="{68929091-0BC3-4CBC-9479-A1D7F974F45B}" destId="{7AAD05F1-9A6E-40FE-9C30-8092A627448F}" srcOrd="0" destOrd="0" presId="urn:microsoft.com/office/officeart/2008/layout/VerticalCurvedList"/>
    <dgm:cxn modelId="{99C517BD-9F75-404A-B2A7-B6EB6A98A5AD}" type="presParOf" srcId="{7AAD05F1-9A6E-40FE-9C30-8092A627448F}" destId="{2EFC62CE-3C82-43B9-8FBB-2A4892A7C862}" srcOrd="0" destOrd="0" presId="urn:microsoft.com/office/officeart/2008/layout/VerticalCurvedList"/>
    <dgm:cxn modelId="{DEFA9CA8-1512-4127-A262-FF83E0C15EE8}" type="presParOf" srcId="{2EFC62CE-3C82-43B9-8FBB-2A4892A7C862}" destId="{92E66CE6-C422-4F6B-B913-52F57AA2E235}" srcOrd="0" destOrd="0" presId="urn:microsoft.com/office/officeart/2008/layout/VerticalCurvedList"/>
    <dgm:cxn modelId="{941DBF2E-8860-46F6-955B-A438C1DBE446}" type="presParOf" srcId="{2EFC62CE-3C82-43B9-8FBB-2A4892A7C862}" destId="{6B885201-7ECF-41B3-AC2E-3DB980D6EBFD}" srcOrd="1" destOrd="0" presId="urn:microsoft.com/office/officeart/2008/layout/VerticalCurvedList"/>
    <dgm:cxn modelId="{DF952925-089A-42A4-AB75-6E5062259FBD}" type="presParOf" srcId="{2EFC62CE-3C82-43B9-8FBB-2A4892A7C862}" destId="{71BBC027-1A5A-44A5-9EB1-35AECBC73E17}" srcOrd="2" destOrd="0" presId="urn:microsoft.com/office/officeart/2008/layout/VerticalCurvedList"/>
    <dgm:cxn modelId="{0AD62D80-0874-4FF2-AC6C-00FE593174E5}" type="presParOf" srcId="{2EFC62CE-3C82-43B9-8FBB-2A4892A7C862}" destId="{01036853-9170-4E24-A4A8-2C0BB6F3F7A8}" srcOrd="3" destOrd="0" presId="urn:microsoft.com/office/officeart/2008/layout/VerticalCurvedList"/>
    <dgm:cxn modelId="{02A08B38-262D-477D-8CF6-D3F9C49F23EE}" type="presParOf" srcId="{7AAD05F1-9A6E-40FE-9C30-8092A627448F}" destId="{3EA33E5C-D04F-470F-B651-D214DC145F01}" srcOrd="1" destOrd="0" presId="urn:microsoft.com/office/officeart/2008/layout/VerticalCurvedList"/>
    <dgm:cxn modelId="{998B5784-893F-4FD3-8F32-4FA513D6302E}" type="presParOf" srcId="{7AAD05F1-9A6E-40FE-9C30-8092A627448F}" destId="{709CBF95-3371-4142-839E-CC375B071225}" srcOrd="2" destOrd="0" presId="urn:microsoft.com/office/officeart/2008/layout/VerticalCurvedList"/>
    <dgm:cxn modelId="{D29B257C-E83D-4856-AE6D-9F3CFF55ECCF}" type="presParOf" srcId="{709CBF95-3371-4142-839E-CC375B071225}" destId="{B5595775-3DF3-47D2-89AD-DD37222E82BE}" srcOrd="0" destOrd="0" presId="urn:microsoft.com/office/officeart/2008/layout/VerticalCurvedList"/>
    <dgm:cxn modelId="{AF943CB6-BB45-4B39-A8A1-852A5BEE084E}" type="presParOf" srcId="{7AAD05F1-9A6E-40FE-9C30-8092A627448F}" destId="{3514AEB3-5698-43EB-99B5-790ED175D0CA}" srcOrd="3" destOrd="0" presId="urn:microsoft.com/office/officeart/2008/layout/VerticalCurvedList"/>
    <dgm:cxn modelId="{7EDA05F5-3686-4957-8CB5-5B498E181BCA}" type="presParOf" srcId="{7AAD05F1-9A6E-40FE-9C30-8092A627448F}" destId="{D64B79AE-2A54-41EA-B5A3-101205167F79}" srcOrd="4" destOrd="0" presId="urn:microsoft.com/office/officeart/2008/layout/VerticalCurvedList"/>
    <dgm:cxn modelId="{C27337C4-5DF9-4E9C-BAB9-556786B45319}" type="presParOf" srcId="{D64B79AE-2A54-41EA-B5A3-101205167F79}" destId="{B5B6DA6B-FACB-4AC9-85CA-E5B3BC0C2A95}" srcOrd="0" destOrd="0" presId="urn:microsoft.com/office/officeart/2008/layout/VerticalCurvedList"/>
    <dgm:cxn modelId="{3F1FC16D-4BDD-4E4C-8E02-35154CBFBA0C}" type="presParOf" srcId="{7AAD05F1-9A6E-40FE-9C30-8092A627448F}" destId="{65AF61CB-C794-43FB-9E8E-83C4C5F1421A}" srcOrd="5" destOrd="0" presId="urn:microsoft.com/office/officeart/2008/layout/VerticalCurvedList"/>
    <dgm:cxn modelId="{C9BA1CD6-C596-4504-BCCC-E7C5E4166B1E}" type="presParOf" srcId="{7AAD05F1-9A6E-40FE-9C30-8092A627448F}" destId="{4DCB61E4-0CA5-40ED-9D6B-E6F251969113}" srcOrd="6" destOrd="0" presId="urn:microsoft.com/office/officeart/2008/layout/VerticalCurvedList"/>
    <dgm:cxn modelId="{22D28FFC-4E3D-4AAC-95DE-C754278D4317}" type="presParOf" srcId="{4DCB61E4-0CA5-40ED-9D6B-E6F251969113}" destId="{39120AC2-D6F7-4467-979F-CD929914BEDD}" srcOrd="0" destOrd="0" presId="urn:microsoft.com/office/officeart/2008/layout/VerticalCurvedList"/>
    <dgm:cxn modelId="{311DE995-A6F2-4C2C-8485-E3186012433C}" type="presParOf" srcId="{7AAD05F1-9A6E-40FE-9C30-8092A627448F}" destId="{2725F438-5784-4319-AEDE-47C06BB9F4D5}" srcOrd="7" destOrd="0" presId="urn:microsoft.com/office/officeart/2008/layout/VerticalCurvedList"/>
    <dgm:cxn modelId="{28ACED28-9546-47FC-8EA7-E9FD7EE3D75A}" type="presParOf" srcId="{7AAD05F1-9A6E-40FE-9C30-8092A627448F}" destId="{35C7C415-CA73-451F-9D56-190D807CA92D}" srcOrd="8" destOrd="0" presId="urn:microsoft.com/office/officeart/2008/layout/VerticalCurvedList"/>
    <dgm:cxn modelId="{6BCBC978-C9EB-46E8-9D42-6F175AD0A998}" type="presParOf" srcId="{35C7C415-CA73-451F-9D56-190D807CA92D}" destId="{84FCCE4D-E1B6-4B08-96EF-82192D12603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772D2E-C572-4109-9EE7-D90EE5C6485A}" type="datetimeFigureOut">
              <a:rPr lang="ru-RU" smtClean="0"/>
              <a:t>16.06.2020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43013"/>
            <a:ext cx="447675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87900"/>
            <a:ext cx="5486400" cy="39163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35A4D6-25F0-4908-A47F-8AEBEB4DA6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9651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5A4D6-25F0-4908-A47F-8AEBEB4DA69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83511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5A4D6-25F0-4908-A47F-8AEBEB4DA69B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31605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5A4D6-25F0-4908-A47F-8AEBEB4DA69B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6073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5A4D6-25F0-4908-A47F-8AEBEB4DA69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70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5A4D6-25F0-4908-A47F-8AEBEB4DA69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70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5A4D6-25F0-4908-A47F-8AEBEB4DA69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70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5A4D6-25F0-4908-A47F-8AEBEB4DA69B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70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5A4D6-25F0-4908-A47F-8AEBEB4DA69B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31605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5A4D6-25F0-4908-A47F-8AEBEB4DA69B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31605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5A4D6-25F0-4908-A47F-8AEBEB4DA69B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31605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5A4D6-25F0-4908-A47F-8AEBEB4DA69B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3160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BB439-DA69-4763-B758-28A87DFE9C22}" type="datetime1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914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291F5-6E09-41A1-B84D-208C638E36B3}" type="datetime1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94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59827-A7BD-4202-B303-E33D0AF72EB6}" type="datetime1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002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D4AE7-8979-45AB-A423-08DAC6EB3676}" type="datetime1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464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ED68D-CD32-431A-8DE1-9D1BDE199A0B}" type="datetime1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076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3102A-7947-409C-98E1-F42BFC07F1F5}" type="datetime1">
              <a:rPr lang="en-US" smtClean="0"/>
              <a:t>6/16/2020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74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90D15-7EE0-4F23-B415-A59351A99AFF}" type="datetime1">
              <a:rPr lang="en-US" smtClean="0"/>
              <a:t>6/16/2020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097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91AE4-1E1B-4941-93FA-4524FF098169}" type="datetime1">
              <a:rPr lang="en-US" smtClean="0"/>
              <a:t>6/16/2020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07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8338D-1E4F-47BA-B52C-6EC70A838A6D}" type="datetime1">
              <a:rPr lang="en-US" smtClean="0"/>
              <a:t>6/16/2020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137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A99DB-CE13-4EB4-884E-94B6C8CB0D20}" type="datetime1">
              <a:rPr lang="en-US" smtClean="0"/>
              <a:t>6/16/2020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878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D76AA-9F0B-4FBB-9B1A-DE1BD0DD10AA}" type="datetime1">
              <a:rPr lang="en-US" smtClean="0"/>
              <a:t>6/16/2020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76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195F37-11C5-4516-AF86-879F2EE7DD69}" type="datetime1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459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6295" y="934959"/>
            <a:ext cx="4981403" cy="1784795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Антикоррупционное поведение работников. Ответственность за совершение коррупционных правонарушений </a:t>
            </a:r>
            <a:endParaRPr lang="ru-RU" sz="28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44437" y="6089073"/>
            <a:ext cx="45949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Администрация Выборгского района Санкт-Петербурга, 2020 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4" name="Текст 3"/>
          <p:cNvSpPr txBox="1">
            <a:spLocks/>
          </p:cNvSpPr>
          <p:nvPr/>
        </p:nvSpPr>
        <p:spPr>
          <a:xfrm>
            <a:off x="182879" y="4375988"/>
            <a:ext cx="8158690" cy="15572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800" dirty="0" smtClean="0"/>
              <a:t>Подготовил: Старкова Людмила Николаевна – главный специалист  </a:t>
            </a:r>
            <a:br>
              <a:rPr lang="ru-RU" sz="1800" dirty="0" smtClean="0"/>
            </a:br>
            <a:r>
              <a:rPr lang="ru-RU" sz="1800" dirty="0" smtClean="0"/>
              <a:t>сектора по профилактике коррупционных и иных правонарушений </a:t>
            </a:r>
            <a:br>
              <a:rPr lang="ru-RU" sz="1800" dirty="0" smtClean="0"/>
            </a:br>
            <a:r>
              <a:rPr lang="ru-RU" sz="1800" dirty="0" smtClean="0"/>
              <a:t>отдела по вопросам государственной службы и кадров </a:t>
            </a:r>
            <a:br>
              <a:rPr lang="ru-RU" sz="1800" dirty="0" smtClean="0"/>
            </a:br>
            <a:r>
              <a:rPr lang="ru-RU" sz="1800" dirty="0" smtClean="0"/>
              <a:t>администрации Выборгского района Санкт-Петербурга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39943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10</a:t>
            </a:fld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1818409" y="269117"/>
            <a:ext cx="70762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Уголовная ответственность 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364522" y="1079590"/>
            <a:ext cx="521676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Умышленные деяния, предусмотренные Уголовным Кодексом Российской Федерации:</a:t>
            </a:r>
          </a:p>
          <a:p>
            <a:r>
              <a:rPr lang="ru-RU" b="1" dirty="0">
                <a:solidFill>
                  <a:srgbClr val="002060"/>
                </a:solidFill>
              </a:rPr>
              <a:t>-    мошенничество (статья 159);</a:t>
            </a:r>
          </a:p>
          <a:p>
            <a:r>
              <a:rPr lang="ru-RU" b="1" dirty="0">
                <a:solidFill>
                  <a:srgbClr val="002060"/>
                </a:solidFill>
              </a:rPr>
              <a:t>-    присвоение или растрата (статья 160);</a:t>
            </a:r>
          </a:p>
          <a:p>
            <a:r>
              <a:rPr lang="ru-RU" b="1" dirty="0">
                <a:solidFill>
                  <a:srgbClr val="002060"/>
                </a:solidFill>
              </a:rPr>
              <a:t>-    коммерческий подкуп (статья 204);</a:t>
            </a:r>
          </a:p>
          <a:p>
            <a:r>
              <a:rPr lang="ru-RU" b="1" dirty="0">
                <a:solidFill>
                  <a:srgbClr val="002060"/>
                </a:solidFill>
              </a:rPr>
              <a:t>-    злоупотребление должностными полномочиями (статья 285);</a:t>
            </a:r>
          </a:p>
          <a:p>
            <a:r>
              <a:rPr lang="ru-RU" b="1" dirty="0">
                <a:solidFill>
                  <a:srgbClr val="002060"/>
                </a:solidFill>
              </a:rPr>
              <a:t>-    </a:t>
            </a:r>
            <a:r>
              <a:rPr lang="ru-RU" b="1" dirty="0" smtClean="0">
                <a:solidFill>
                  <a:srgbClr val="002060"/>
                </a:solidFill>
              </a:rPr>
              <a:t>нецелевое расходование бюджетных средств (</a:t>
            </a:r>
            <a:r>
              <a:rPr lang="ru-RU" b="1" dirty="0">
                <a:solidFill>
                  <a:srgbClr val="002060"/>
                </a:solidFill>
              </a:rPr>
              <a:t>статья 285.1);</a:t>
            </a:r>
          </a:p>
          <a:p>
            <a:r>
              <a:rPr lang="ru-RU" b="1" dirty="0">
                <a:solidFill>
                  <a:srgbClr val="002060"/>
                </a:solidFill>
              </a:rPr>
              <a:t>-    превышение должностных полномочий (статья 286);</a:t>
            </a:r>
          </a:p>
          <a:p>
            <a:r>
              <a:rPr lang="ru-RU" b="1" dirty="0">
                <a:solidFill>
                  <a:srgbClr val="002060"/>
                </a:solidFill>
              </a:rPr>
              <a:t>-    получение взятки (статья 290);</a:t>
            </a:r>
          </a:p>
          <a:p>
            <a:r>
              <a:rPr lang="ru-RU" b="1" dirty="0">
                <a:solidFill>
                  <a:srgbClr val="002060"/>
                </a:solidFill>
              </a:rPr>
              <a:t>-    дача взятки (статья 291);</a:t>
            </a:r>
          </a:p>
          <a:p>
            <a:r>
              <a:rPr lang="ru-RU" b="1" dirty="0">
                <a:solidFill>
                  <a:srgbClr val="002060"/>
                </a:solidFill>
              </a:rPr>
              <a:t>-    посредничество во взяточничестве (статья 291.1);</a:t>
            </a:r>
          </a:p>
          <a:p>
            <a:r>
              <a:rPr lang="ru-RU" b="1" dirty="0">
                <a:solidFill>
                  <a:srgbClr val="002060"/>
                </a:solidFill>
              </a:rPr>
              <a:t>-    служебный подлог (статья 292);</a:t>
            </a:r>
          </a:p>
          <a:p>
            <a:r>
              <a:rPr lang="ru-RU" b="1" dirty="0">
                <a:solidFill>
                  <a:srgbClr val="002060"/>
                </a:solidFill>
              </a:rPr>
              <a:t>-    провокация взятки либо коммерческого подкупа (статья 304)</a:t>
            </a:r>
          </a:p>
        </p:txBody>
      </p:sp>
      <p:pic>
        <p:nvPicPr>
          <p:cNvPr id="3076" name="Picture 4" descr="http://dostoinstvo2017.ru/d/zvr_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83" y="2262554"/>
            <a:ext cx="3118339" cy="3118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55957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11</a:t>
            </a:fld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1818409" y="269117"/>
            <a:ext cx="70762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наказания </a:t>
            </a:r>
          </a:p>
          <a:p>
            <a:pPr algn="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(уголовная ответственность) 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57825" y="1223224"/>
            <a:ext cx="416036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штраф;</a:t>
            </a:r>
          </a:p>
          <a:p>
            <a:pPr>
              <a:lnSpc>
                <a:spcPct val="150000"/>
              </a:lnSpc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    лишение права занимать определенные должности или заниматься определенной деятельностью;</a:t>
            </a:r>
          </a:p>
          <a:p>
            <a:pPr>
              <a:lnSpc>
                <a:spcPct val="150000"/>
              </a:lnSpc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    обязательные работы;</a:t>
            </a:r>
          </a:p>
          <a:p>
            <a:pPr>
              <a:lnSpc>
                <a:spcPct val="150000"/>
              </a:lnSpc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    исправительные работы;</a:t>
            </a:r>
          </a:p>
          <a:p>
            <a:pPr>
              <a:lnSpc>
                <a:spcPct val="150000"/>
              </a:lnSpc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    принудительные работы;</a:t>
            </a:r>
          </a:p>
          <a:p>
            <a:pPr>
              <a:lnSpc>
                <a:spcPct val="150000"/>
              </a:lnSpc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    ограничение свободы;</a:t>
            </a:r>
          </a:p>
          <a:p>
            <a:pPr>
              <a:lnSpc>
                <a:spcPct val="150000"/>
              </a:lnSpc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    лишение свободы на определенный срок.</a:t>
            </a:r>
          </a:p>
        </p:txBody>
      </p:sp>
      <p:pic>
        <p:nvPicPr>
          <p:cNvPr id="5122" name="Picture 2" descr="https://sun9-34.userapi.com/c831309/v831309704/38b95/HUsDIHPtTm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6154" y="2310513"/>
            <a:ext cx="4394552" cy="2929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68106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12</a:t>
            </a:fld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1818409" y="269117"/>
            <a:ext cx="70762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Административная ответственность 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http://nlomov.pnzreg.ru/upload/iblock/298/29856c3c8d7ae5e1fde6d60497ddf3e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409" y="3841631"/>
            <a:ext cx="5076092" cy="2644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22915" y="903744"/>
            <a:ext cx="82717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- Мелкое </a:t>
            </a:r>
            <a:r>
              <a:rPr lang="ru-RU" b="1" dirty="0">
                <a:solidFill>
                  <a:srgbClr val="002060"/>
                </a:solidFill>
              </a:rPr>
              <a:t>хищение» (в случае совершения соответствующего действия путем присвоения или растраты) (статья 7.27</a:t>
            </a:r>
            <a:r>
              <a:rPr lang="ru-RU" b="1" dirty="0" smtClean="0">
                <a:solidFill>
                  <a:srgbClr val="002060"/>
                </a:solidFill>
              </a:rPr>
              <a:t>)</a:t>
            </a:r>
            <a:endParaRPr lang="ru-RU" b="1" dirty="0">
              <a:solidFill>
                <a:srgbClr val="002060"/>
              </a:solidFill>
            </a:endParaRPr>
          </a:p>
          <a:p>
            <a:r>
              <a:rPr lang="ru-RU" b="1" dirty="0">
                <a:solidFill>
                  <a:srgbClr val="002060"/>
                </a:solidFill>
              </a:rPr>
              <a:t>- Несоблюдение требований законодательства о контрактной системе в сфере закупок товаров, работ, услуг для обеспечения государственных и муниципальных нужд при принятии решения о способе и об условиях определения поставщика (подрядчика, исполнителя) (статья 7.29</a:t>
            </a:r>
            <a:r>
              <a:rPr lang="ru-RU" b="1" dirty="0" smtClean="0">
                <a:solidFill>
                  <a:srgbClr val="002060"/>
                </a:solidFill>
              </a:rPr>
              <a:t>)</a:t>
            </a:r>
            <a:endParaRPr lang="ru-RU" b="1" dirty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- Нарушение </a:t>
            </a:r>
            <a:r>
              <a:rPr lang="ru-RU" b="1" dirty="0">
                <a:solidFill>
                  <a:srgbClr val="002060"/>
                </a:solidFill>
              </a:rPr>
              <a:t>порядка осуществления закупок товаров, работ, услуг для обеспечения государственных и муниципальных нужд (статья 7.30</a:t>
            </a:r>
            <a:r>
              <a:rPr lang="ru-RU" b="1" dirty="0" smtClean="0">
                <a:solidFill>
                  <a:srgbClr val="002060"/>
                </a:solidFill>
              </a:rPr>
              <a:t>)</a:t>
            </a:r>
            <a:endParaRPr lang="ru-RU" b="1" dirty="0">
              <a:solidFill>
                <a:srgbClr val="002060"/>
              </a:solidFill>
            </a:endParaRPr>
          </a:p>
          <a:p>
            <a:r>
              <a:rPr lang="ru-RU" b="1" dirty="0">
                <a:solidFill>
                  <a:srgbClr val="002060"/>
                </a:solidFill>
              </a:rPr>
              <a:t>- Нарушение порядка заключения, изменения контракта (статья 7.32)</a:t>
            </a:r>
          </a:p>
          <a:p>
            <a:r>
              <a:rPr lang="ru-RU" b="1" dirty="0">
                <a:solidFill>
                  <a:srgbClr val="002060"/>
                </a:solidFill>
              </a:rPr>
              <a:t>- Незаконное вознаграждение от имени юридического лица (статья 19.28</a:t>
            </a:r>
            <a:r>
              <a:rPr lang="ru-RU" b="1" dirty="0" smtClean="0">
                <a:solidFill>
                  <a:srgbClr val="002060"/>
                </a:solidFill>
              </a:rPr>
              <a:t>)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9113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13</a:t>
            </a:fld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1818409" y="269117"/>
            <a:ext cx="70762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наказания </a:t>
            </a:r>
          </a:p>
          <a:p>
            <a:pPr algn="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(административная ответственность) 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50675" y="2386493"/>
            <a:ext cx="467750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    административный штраф;</a:t>
            </a:r>
          </a:p>
          <a:p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    административный арест;</a:t>
            </a:r>
          </a:p>
          <a:p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    дисквалификация.</a:t>
            </a:r>
          </a:p>
          <a:p>
            <a:endParaRPr lang="ru-RU" sz="3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https://realconsult.ru/assets/i/ai/4/2/1/i/28291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84" y="2715258"/>
            <a:ext cx="3223847" cy="1709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82411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14</a:t>
            </a:fld>
            <a:endParaRPr lang="en-US"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1236517" y="1433945"/>
            <a:ext cx="7575695" cy="507004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http://kulchura.ru/wp-content/uploads/2019/02/na-sayt-sotsialnaya-reklama-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92" y="1992923"/>
            <a:ext cx="7784123" cy="34348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8666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4286" y="333954"/>
            <a:ext cx="7886700" cy="1325563"/>
          </a:xfrm>
        </p:spPr>
        <p:txBody>
          <a:bodyPr>
            <a:normAutofit/>
          </a:bodyPr>
          <a:lstStyle/>
          <a:p>
            <a:pPr algn="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Нормативные правовые акты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2</a:t>
            </a:fld>
            <a:endParaRPr lang="en-US"/>
          </a:p>
        </p:txBody>
      </p:sp>
      <p:sp>
        <p:nvSpPr>
          <p:cNvPr id="3" name="Прямоугольник 2"/>
          <p:cNvSpPr/>
          <p:nvPr/>
        </p:nvSpPr>
        <p:spPr>
          <a:xfrm>
            <a:off x="1500554" y="2269868"/>
            <a:ext cx="744415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РФ от 25 декабря 2008 года </a:t>
            </a:r>
            <a:endPara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273-ФЗ «О противодействии коррупции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285750" indent="-285750">
              <a:buFontTx/>
              <a:buChar char="-"/>
            </a:pP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Президента РФ от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29.06.2018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378 </a:t>
            </a:r>
            <a:endPara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Национальном плане противодействия коррупции на 2018 - 2020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годы»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401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3</a:t>
            </a:fld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468923" y="269117"/>
            <a:ext cx="84256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антикоррупционного поведения 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9742590"/>
              </p:ext>
            </p:extLst>
          </p:nvPr>
        </p:nvGraphicFramePr>
        <p:xfrm>
          <a:off x="652097" y="1016732"/>
          <a:ext cx="7886700" cy="5126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46910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4</a:t>
            </a:fld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1818409" y="269117"/>
            <a:ext cx="70762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Антикоррупционное поведение работника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1205344" y="1207477"/>
            <a:ext cx="7606147" cy="5297231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поступлении на работу в учреждение предоставлять о себе достоверные и полные сведения. Предоставления подложных документов или заведомо ложных сведений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недопустимо</a:t>
            </a:r>
          </a:p>
          <a:p>
            <a:pPr marL="457200" indent="-457200">
              <a:buAutoNum type="arabicPeriod"/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Принимать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меры по недопущению любой возможности возникновения конфликта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интересов</a:t>
            </a:r>
          </a:p>
          <a:p>
            <a:pPr marL="457200" indent="-457200">
              <a:buAutoNum type="arabicPeriod"/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должен ни просить, ни принимать подарки (услуги, приглашения и любые другие выгоды), предназначенные для него или для его семьи, родственников, способные повлиять на его отношение к выполняемым служебным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обязанностям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7276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5</a:t>
            </a:fld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1818409" y="269117"/>
            <a:ext cx="70762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Антикоррупционное поведение работника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855785" y="996461"/>
            <a:ext cx="8038833" cy="529723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Уведомлять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письменной форме своего непосредственного начальника, директора учреждения о фактах склонения к совершению коррупционных правонарушений, что является должностной (служебной) обязанностью работника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учреждения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Не разглашать и не использовать в личных корыстных целях сведения, отнесенные в соответствии с федеральным законом к сведениям конфиденциального характера, или служебную информацию, ставшие известными работнику в связи с исполнением трудовых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обязанностей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Не использовать служебную информацию, коммерческую тайну, ставшую известной работнику при выполнении трудовых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обязанностей, в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случае увольнения и работы в другой организации, либо при совмещении трудовой деятельности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3040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6</a:t>
            </a:fld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1818409" y="269117"/>
            <a:ext cx="70762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Обязанности руководителя учреждения</a:t>
            </a:r>
          </a:p>
          <a:p>
            <a:pPr algn="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(выдержка из должностной инструкции) 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28650" y="1257300"/>
            <a:ext cx="8265968" cy="5268191"/>
          </a:xfrm>
        </p:spPr>
        <p:txBody>
          <a:bodyPr>
            <a:norm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35. Обеспечивать проведение антикоррупционной работы в учреждении.</a:t>
            </a:r>
          </a:p>
          <a:p>
            <a:pPr indent="450215" algn="just"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36. Не разглашать сведения, составляющие государственную и иную охраняемую федеральным законом тайну, а также сведения, ставшие ему известными в связи с исполнением должностных обязанностей, в том числе сведения, касающиеся частной жизни и здоровья граждан или затрагивающие их честь и достоинство.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37. Представлять в установленном порядке предусмотренные Законом Санкт-Петербурга «О представлении гражданами, претендующими на замещение должностей руководителей государственных учреждений Санкт-Петербурга, и руководителями государственных учреждений Санкт-Петербурга сведений о доходах, об имуществе и обязательствах имущественного характера» сведения о себе и членах своей семьи;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38. Сообщать учредителю учреждения о личной заинтересованности при исполнении должностных обязанностей, которая может привести к конфликту интересов. Принимать меры по недопущению любой возможности возникновения конфликта интересов;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39. Соблюдать обязанности, запреты и ограничения, установленные Федеральным законом «О противодействии коррупции» и принятыми в соответствии с ним нормативными правовыми актами Российской Федерации;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40. Не допускать в учреждении подчиненность и (или) подконтрольность лиц, находящихся в отношении родства или свойства;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41. Не допускать возможность принятия сотрудниками учреждения единоличных управленческих, организационно-распорядительных, финансовых и иных решений в отношении лиц, состоящих с ним в родстве или свойстве, способных привести к конфликту интересов.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58975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3046" y="333954"/>
            <a:ext cx="8297940" cy="1056683"/>
          </a:xfrm>
        </p:spPr>
        <p:txBody>
          <a:bodyPr>
            <a:normAutofit/>
          </a:bodyPr>
          <a:lstStyle/>
          <a:p>
            <a:pPr algn="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коррупционного поведения работника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7</a:t>
            </a:fld>
            <a:endParaRPr lang="en-US"/>
          </a:p>
        </p:txBody>
      </p:sp>
      <p:sp>
        <p:nvSpPr>
          <p:cNvPr id="3" name="Прямоугольник 2"/>
          <p:cNvSpPr/>
          <p:nvPr/>
        </p:nvSpPr>
        <p:spPr>
          <a:xfrm>
            <a:off x="3294183" y="1064579"/>
            <a:ext cx="5627077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связи с исполнением трудовых обязанностей вознаграждения от физических и юридических лиц (подарки, денежное вознаграждение, ссуды, услуги, оплата развлечений, отдыха, транспортных расходов и иные вознаграждения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buFontTx/>
              <a:buChar char="-"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разглашение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сведений конфиденциального характера или служебной информации, ставших ему известными в связи с исполнением должностных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обязанностей</a:t>
            </a:r>
          </a:p>
          <a:p>
            <a:pPr marL="285750" indent="-285750">
              <a:buFontTx/>
              <a:buChar char="-"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обращение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работникам учреждения с просьбами, нарушающими установленный порядок осуществления служебной деятельности, предоставления определенных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</a:t>
            </a:r>
          </a:p>
          <a:p>
            <a:pPr marL="285750" indent="-285750">
              <a:buFontTx/>
              <a:buChar char="-"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допущение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общении с гражданами высказываний, действий, жестов, позволяющих трактовать их как намек на взятку либо провоцирующих на иные проявления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коррупции 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https://avatars.mds.yandex.net/get-zen_doc/97540/pub_5c8d599878fa7d00b3fd618e_5c8d5c3445330c00b239956b/scale_120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46" y="3789166"/>
            <a:ext cx="2872154" cy="2353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" descr="https://avatars.mds.yandex.net/get-zen_doc/1594475/pub_5e218d3398fe7900b2b0c6e1_5e2191d91ee34f00ad56a8b1/scale_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33" y="1120853"/>
            <a:ext cx="2907181" cy="2231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94671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3205" y="104556"/>
            <a:ext cx="8074271" cy="716060"/>
          </a:xfrm>
        </p:spPr>
        <p:txBody>
          <a:bodyPr>
            <a:normAutofit/>
          </a:bodyPr>
          <a:lstStyle/>
          <a:p>
            <a:pPr algn="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коррупционного поведения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8</a:t>
            </a:fld>
            <a:endParaRPr lang="en-US"/>
          </a:p>
        </p:txBody>
      </p:sp>
      <p:sp>
        <p:nvSpPr>
          <p:cNvPr id="3" name="Прямоугольник 2"/>
          <p:cNvSpPr/>
          <p:nvPr/>
        </p:nvSpPr>
        <p:spPr>
          <a:xfrm>
            <a:off x="3317630" y="1080888"/>
            <a:ext cx="532227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допущение действий, связанных с влиянием каких-либо личных, имущественных (финансовых) и иных интересов, препятствующих добросовестному исполнению должностных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обязанностей</a:t>
            </a:r>
          </a:p>
          <a:p>
            <a:pPr marL="285750" indent="-285750">
              <a:buFontTx/>
              <a:buChar char="-"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своего служебного положения для оказания влияния на деятельность учреждения, должностных лиц и граждан при решении личных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вопросов</a:t>
            </a:r>
          </a:p>
          <a:p>
            <a:pPr marL="285750" indent="-285750">
              <a:buFontTx/>
              <a:buChar char="-"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предпочтения каким-либо общественным или религиозным объединениям, профессиональным или социальным группам, организациям и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гражданам</a:t>
            </a:r>
          </a:p>
          <a:p>
            <a:pPr marL="285750" indent="-285750">
              <a:buFontTx/>
              <a:buChar char="-"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должностных полномочий в интересах политических партий, других общественных объединений, религиозных объединений, юридических и физических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 </a:t>
            </a:r>
          </a:p>
          <a:p>
            <a:pPr marL="285750" indent="-285750">
              <a:buFontTx/>
              <a:buChar char="-"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данного ему неправомерного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поручения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https://avatars.mds.yandex.net/get-zen_doc/1129675/pub_5d7e6b6b7cccba3dc8bca163_5d7e6ddaf557d000ae5d7e5d/scale_120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62" y="1080888"/>
            <a:ext cx="3083168" cy="23182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s://krk.sledcom.ru/upload/site79/0/IMG_20181019_17074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62" y="3653191"/>
            <a:ext cx="3083168" cy="25365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67601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9</a:t>
            </a:fld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1818409" y="269117"/>
            <a:ext cx="70762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Ответственность 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466302126"/>
              </p:ext>
            </p:extLst>
          </p:nvPr>
        </p:nvGraphicFramePr>
        <p:xfrm>
          <a:off x="1215736" y="1326660"/>
          <a:ext cx="7588294" cy="48663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983326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3537</TotalTime>
  <Words>715</Words>
  <Application>Microsoft Office PowerPoint</Application>
  <PresentationFormat>Экран (4:3)</PresentationFormat>
  <Paragraphs>105</Paragraphs>
  <Slides>14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Office Theme</vt:lpstr>
      <vt:lpstr>Антикоррупционное поведение работников. Ответственность за совершение коррупционных правонарушений </vt:lpstr>
      <vt:lpstr>Нормативные правовые акты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Примеры коррупционного поведения работника  </vt:lpstr>
      <vt:lpstr>Примеры коррупционного поведения работника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Каптюхова Анастасия Игоревна</cp:lastModifiedBy>
  <cp:revision>105</cp:revision>
  <cp:lastPrinted>2019-11-11T13:14:28Z</cp:lastPrinted>
  <dcterms:created xsi:type="dcterms:W3CDTF">2018-09-04T12:10:47Z</dcterms:created>
  <dcterms:modified xsi:type="dcterms:W3CDTF">2020-06-16T06:55:35Z</dcterms:modified>
</cp:coreProperties>
</file>