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7" r:id="rId9"/>
    <p:sldId id="264" r:id="rId10"/>
    <p:sldId id="263" r:id="rId11"/>
    <p:sldId id="269" r:id="rId12"/>
    <p:sldId id="265" r:id="rId13"/>
    <p:sldId id="268" r:id="rId14"/>
    <p:sldId id="274" r:id="rId15"/>
    <p:sldId id="271" r:id="rId16"/>
    <p:sldId id="272" r:id="rId17"/>
    <p:sldId id="275" r:id="rId18"/>
    <p:sldId id="273" r:id="rId19"/>
    <p:sldId id="266" r:id="rId20"/>
    <p:sldId id="276" r:id="rId21"/>
    <p:sldId id="277" r:id="rId22"/>
    <p:sldId id="303" r:id="rId23"/>
    <p:sldId id="280" r:id="rId24"/>
    <p:sldId id="279" r:id="rId25"/>
    <p:sldId id="281" r:id="rId26"/>
    <p:sldId id="283" r:id="rId27"/>
    <p:sldId id="282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3" r:id="rId36"/>
    <p:sldId id="291" r:id="rId37"/>
    <p:sldId id="292" r:id="rId38"/>
    <p:sldId id="296" r:id="rId39"/>
    <p:sldId id="294" r:id="rId40"/>
    <p:sldId id="297" r:id="rId41"/>
    <p:sldId id="301" r:id="rId42"/>
    <p:sldId id="299" r:id="rId43"/>
    <p:sldId id="298" r:id="rId44"/>
    <p:sldId id="302" r:id="rId45"/>
    <p:sldId id="300" r:id="rId46"/>
    <p:sldId id="295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70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7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29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7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2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3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0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33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5506-29AA-454E-B243-279144C21F3C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D8B16-106E-4ADC-83BC-8933199283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62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295232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самоподготовки к зачету </a:t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проверке знаний по ГО и ЧС </a:t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ДДЮТ Выборгского района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ddutvyborg.spb.ru/wp-content/uploads/2018/02/1-e1511979468181-%D0%BA%D0%BE%D0%BF%D0%B8%D1%8F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26" y="2348880"/>
            <a:ext cx="4824536" cy="3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986" y="6268670"/>
            <a:ext cx="6540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Разработчик: Бурлак Светлана Викторовна, методист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9816" y="142492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2050" name="Picture 2" descr="http://images.myshared.ru/4/137305/slide_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08712" cy="4806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При аварии с утечкой аммиака каким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раствором следует смочить</a:t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ватно-марлевую повязку? 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43608" y="2598154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2 %- раствором нашатырного спирта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4054674"/>
            <a:ext cx="350508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Солевым раствором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43608" y="4054674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5 %- раствором соды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16016" y="2598154"/>
            <a:ext cx="352839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Раствором уксусной или лимонной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25125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1026" name="Picture 2" descr="https://ds04.infourok.ru/uploads/ex/0a28/0002408f-d1151e23/img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44683" cy="460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5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Вы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услышали прерывистое завывание </a:t>
            </a:r>
            <a:b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сирены - сигнал «Внимание всем!».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Ваши действия: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187624" y="2598154"/>
            <a:ext cx="32403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Включите радио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 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39324" y="4054674"/>
            <a:ext cx="32890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Укроетесь 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подвале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187624" y="4054674"/>
            <a:ext cx="32403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 направитесь в убежище.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16016" y="2606194"/>
            <a:ext cx="33123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Наденете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СИЗ 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покинете помещение.</a:t>
            </a:r>
          </a:p>
        </p:txBody>
      </p:sp>
    </p:spTree>
    <p:extLst>
      <p:ext uri="{BB962C8B-B14F-4D97-AF65-F5344CB8AC3E}">
        <p14:creationId xmlns:p14="http://schemas.microsoft.com/office/powerpoint/2010/main" val="12063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479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1026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Назовите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единицу измерения дозы облучения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Паскаль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39324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Рентген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343828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Ньютон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6369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Рентген в час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63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181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45" y="1556792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08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1.Кем и когда был изобретен противогаз?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30841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 Н. Зелинским в 1915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39324" y="4054674"/>
            <a:ext cx="30730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Н.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Носковым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1941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343828" y="4054674"/>
            <a:ext cx="308415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 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М.Луховинским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1914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16016" y="2636912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 Г. Головиным в 1913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Вы услышали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органов управления ГО и ЧС об аварии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и что Вам следует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немедленно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таблетку йодистого калия или калий-йод из АИ-2 и надеть противогаз. Речь идет об опасности: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115616" y="2598154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Поражения </a:t>
            </a:r>
            <a:r>
              <a:rPr lang="ru-RU" sz="2400" dirty="0" smtClean="0"/>
              <a:t>синильной </a:t>
            </a:r>
            <a:r>
              <a:rPr lang="ru-RU" sz="2400" dirty="0"/>
              <a:t>кислотой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39324" y="4054674"/>
            <a:ext cx="30010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Радиоактивного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заражения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115616" y="4054674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Поражения сероводородом</a:t>
            </a: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598154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Отравления фосгеном</a:t>
            </a:r>
          </a:p>
        </p:txBody>
      </p:sp>
    </p:spTree>
    <p:extLst>
      <p:ext uri="{BB962C8B-B14F-4D97-AF65-F5344CB8AC3E}">
        <p14:creationId xmlns:p14="http://schemas.microsoft.com/office/powerpoint/2010/main" val="4192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Назовите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дату Международного дня гражданской обороны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сентября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апреля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343828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марта</a:t>
            </a: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6369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апреля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4573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2050" name="Picture 2" descr="http://www.kungur-adm.ru/files/news/8500/1519880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422363" cy="4824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Во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грозы вы оказались в поле, в лесу, на открытой местности. Что нужно сделать, чтоб уменьшить вероятность поражения молнией?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187624" y="2348880"/>
            <a:ext cx="3312368" cy="118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Лечь на землю, в канаву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644008" y="3933056"/>
            <a:ext cx="367240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Бежать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187624" y="3933056"/>
            <a:ext cx="3312368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Немедленно укрыться под деревом, лучше отдельно стоящим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644008" y="2348880"/>
            <a:ext cx="3672408" cy="1177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опорой линии электропередачи,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заземлена </a:t>
            </a:r>
          </a:p>
        </p:txBody>
      </p:sp>
    </p:spTree>
    <p:extLst>
      <p:ext uri="{BB962C8B-B14F-4D97-AF65-F5344CB8AC3E}">
        <p14:creationId xmlns:p14="http://schemas.microsoft.com/office/powerpoint/2010/main" val="6417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0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Землетрясение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застало вас в помещении на 5-м этаже. Ваши действия: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827584" y="2348880"/>
            <a:ext cx="367240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Встанете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внутренней стены в дверном проеме, подальше от окон, зеркал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39324" y="4054674"/>
            <a:ext cx="3577092" cy="1462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Встанете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наружной стены или на балконе, спрыгните вниз или спуститесь по веревке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27584" y="4054674"/>
            <a:ext cx="3672408" cy="1462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Позвоните 01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16016" y="2348880"/>
            <a:ext cx="36004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Выйдете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лестничную площадку,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спуститесь вниз на лифте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152128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47" y="1556792"/>
            <a:ext cx="6677025" cy="43243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699792" y="6165304"/>
            <a:ext cx="4899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Николай Дмитриевич Зелинский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403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6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3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Землетрясение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застало вас на улице. Что необходимо сделать?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827584" y="2132856"/>
            <a:ext cx="3528392" cy="140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Забежать в первый попавшийся подъезд и постараться спрятаться в </a:t>
            </a:r>
            <a:r>
              <a:rPr lang="ru-RU" sz="2400" dirty="0"/>
              <a:t>подвале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16016" y="3789040"/>
            <a:ext cx="3744416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Отбежать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середину улицы, на площадь или пустырь - подальше от зданий и сооружений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827584" y="3789040"/>
            <a:ext cx="352839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Бежать домой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132856"/>
            <a:ext cx="3744416" cy="140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Бежать укрываться в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метро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Неправильно!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8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1026" name="Picture 2" descr="http://900igr.net/up/datas/245892/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70" y="1628800"/>
            <a:ext cx="5832648" cy="4374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Какой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сигнал ГО означают завывание сирены, прерывистые гудки предприятий и транспортных средств?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«Химическая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тревога»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Радиационная опасность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2400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343828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«Внимание всем!»</a:t>
            </a:r>
            <a:endParaRPr lang="ru-RU" sz="2400" dirty="0"/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6369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«Воздушная тревога!»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4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4799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Неправильно!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2050" name="Picture 2" descr="http://www.shegadm.ru/files/adm_kom/maiyshenko/%20News/sig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53739" cy="449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3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Открыв 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дверь квартиры на 10-м этаже, вы обнаружили сильное задымление. Ваши действия: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115616" y="2348880"/>
            <a:ext cx="3240360" cy="118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Спуститесь на лифте вниз и выбежите из здания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3861048"/>
            <a:ext cx="3289060" cy="1129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Наденете противогаз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115616" y="3861048"/>
            <a:ext cx="3240360" cy="1129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Плотно закроете дверь и позвоните по телефону 01</a:t>
            </a: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348880"/>
            <a:ext cx="3312368" cy="1185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Оперативно выявите источник задымления</a:t>
            </a:r>
          </a:p>
        </p:txBody>
      </p:sp>
    </p:spTree>
    <p:extLst>
      <p:ext uri="{BB962C8B-B14F-4D97-AF65-F5344CB8AC3E}">
        <p14:creationId xmlns:p14="http://schemas.microsoft.com/office/powerpoint/2010/main" val="1120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Неправильно!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6561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1026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20" y="170080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3" name="Picture 2" descr="http://pngimg.com/uploads/smiley/smiley_PNG6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0856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следует двигаться при вывозе (выводе) людей при лесном пожаре?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119382" y="2198649"/>
            <a:ext cx="34563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диагонали под углом 45 градусов от линии распространения огня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16016" y="4059808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Навстречу огню</a:t>
            </a:r>
            <a:endParaRPr lang="ru-RU" sz="2400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120349" y="4059808"/>
            <a:ext cx="345638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направлении, перпендикулярном распространению огня</a:t>
            </a: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199991"/>
            <a:ext cx="345638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направлении, параллельном распространению огня</a:t>
            </a:r>
          </a:p>
        </p:txBody>
      </p:sp>
    </p:spTree>
    <p:extLst>
      <p:ext uri="{BB962C8B-B14F-4D97-AF65-F5344CB8AC3E}">
        <p14:creationId xmlns:p14="http://schemas.microsoft.com/office/powerpoint/2010/main" val="29063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Неправильно!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16386" name="Picture 2" descr="http://112.msk.ru/imgs/%20%D1%83%20%D0%BE%D0%B7%D0%B5%D1%80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706634" cy="4565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Что нужно делать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попадании шаровой молнии в </a:t>
            </a:r>
            <a:r>
              <a:rPr lang="ru-RU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помещение?</a:t>
            </a:r>
            <a:endParaRPr lang="ru-RU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475656" y="2564904"/>
            <a:ext cx="3168352" cy="96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бежать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нее 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4773672" y="3789040"/>
            <a:ext cx="311069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амереть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месте</a:t>
            </a:r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475656" y="3789040"/>
            <a:ext cx="31683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Попытаться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отмахнуться каким-либо предметом </a:t>
            </a: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88024" y="2564904"/>
            <a:ext cx="3096344" cy="969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Взяться за электропроводку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6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Неправильно!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3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/>
          <a:lstStyle/>
          <a:p>
            <a:r>
              <a:rPr lang="ru-RU" dirty="0" smtClean="0">
                <a:hlinkClick r:id="rId3" action="ppaction://hlinksldjump"/>
              </a:rPr>
              <a:t>Правильно!</a:t>
            </a:r>
            <a:endParaRPr lang="ru-RU" dirty="0">
              <a:hlinkClick r:id="rId3" action="ppaction://hlinksldjump"/>
            </a:endParaRPr>
          </a:p>
        </p:txBody>
      </p:sp>
      <p:pic>
        <p:nvPicPr>
          <p:cNvPr id="2050" name="Picture 2" descr="http://images.myshared.ru/4/225866/slide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336704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87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Поздравляю! </a:t>
            </a:r>
            <a:b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готовы к зачету!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mg-fotki.yandex.ru/get/15494/134091466.302/0_13a982_76a9d7b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23842"/>
            <a:ext cx="47625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3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Пары какого из перечисленных веществ являются наиболее токсичными?</a:t>
            </a:r>
            <a:endParaRPr 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Аммиак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Гелий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343828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Ртуть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4716016" y="26369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Хлор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5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7479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!</a:t>
            </a: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26" y="1628800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0379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1026" name="Picture 2" descr="https://ru.crimemoldova.com/upload/iblock/309/309fb72cfbca53c88648c75e5f828f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9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При аварии на химически опасном объекте произошла утечка хлора. Вы живете на 1-м этаже 9-этажного дома и можете оказаться в зоне заражения. Ваши действия:?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343828" y="259815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Укроетесь в подвале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4739324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Спуститесь на </a:t>
            </a:r>
          </a:p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нижние этажи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343828" y="405467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Останетесь в своей квартире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4716016" y="26369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Подниметесь на верхние этажи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sldjump"/>
              </a:rPr>
              <a:t>Неправильно!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3" action="ppaction://hlinksldjump"/>
            </a:endParaRPr>
          </a:p>
        </p:txBody>
      </p:sp>
      <p:pic>
        <p:nvPicPr>
          <p:cNvPr id="4" name="Picture 2" descr="https://lh3.googleusercontent.com/G12C8jlgTFuwTUrs0d0ieKm5bgqzVinE0EammYf6NZx6mH3AONvDvV6nOJVu98KNwz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explode.wav"/>
          </p:stSnd>
        </p:sndAc>
      </p:transition>
    </mc:Choice>
    <mc:Fallback xmlns="">
      <p:transition spd="slow"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568</Words>
  <Application>Microsoft Office PowerPoint</Application>
  <PresentationFormat>Экран (4:3)</PresentationFormat>
  <Paragraphs>114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Вопросы  для самоподготовки к зачету  по проверке знаний по ГО и ЧС  для учащихся ДДЮТ Выборгского района  Санкт-Петербурга  </vt:lpstr>
      <vt:lpstr>1.Кем и когда был изобретен противогаз?</vt:lpstr>
      <vt:lpstr>Правильно!</vt:lpstr>
      <vt:lpstr>НЕПРАВИЛЬНО!</vt:lpstr>
      <vt:lpstr>2. Пары какого из перечисленных веществ являются наиболее токсичными?</vt:lpstr>
      <vt:lpstr>Неправильно!</vt:lpstr>
      <vt:lpstr>Правильно!</vt:lpstr>
      <vt:lpstr>3. При аварии на химически опасном объекте произошла утечка хлора. Вы живете на 1-м этаже 9-этажного дома и можете оказаться в зоне заражения. Ваши действия:?</vt:lpstr>
      <vt:lpstr>Неправильно!</vt:lpstr>
      <vt:lpstr>Правильно!</vt:lpstr>
      <vt:lpstr>4. При аварии с утечкой аммиака каким  раствором следует смочить  ватно-марлевую повязку? </vt:lpstr>
      <vt:lpstr>Неправильно!</vt:lpstr>
      <vt:lpstr>Правильно!</vt:lpstr>
      <vt:lpstr>5. Вы услышали прерывистое завывание  сирены - сигнал «Внимание всем!».  Ваши действия:</vt:lpstr>
      <vt:lpstr>Неправильно!</vt:lpstr>
      <vt:lpstr>Правильно!</vt:lpstr>
      <vt:lpstr>6. Назовите единицу измерения дозы облучения</vt:lpstr>
      <vt:lpstr>Неправильно!</vt:lpstr>
      <vt:lpstr>Правильно!</vt:lpstr>
      <vt:lpstr>7. Вы услышали информацию органов управления ГО и ЧС об аварии, и что Вам следует немедленно принять таблетку йодистого калия или калий-йод из АИ-2 и надеть противогаз. Речь идет об опасности:</vt:lpstr>
      <vt:lpstr>Неправильно!</vt:lpstr>
      <vt:lpstr>Правильно!</vt:lpstr>
      <vt:lpstr>8. Назовите дату Международного дня гражданской обороны</vt:lpstr>
      <vt:lpstr>Неправильно!</vt:lpstr>
      <vt:lpstr>Правильно!</vt:lpstr>
      <vt:lpstr>9. Во время грозы вы оказались в поле, в лесу, на открытой местности. Что нужно сделать, чтоб уменьшить вероятность поражения молнией?</vt:lpstr>
      <vt:lpstr>Неправильно!</vt:lpstr>
      <vt:lpstr>Правильно!</vt:lpstr>
      <vt:lpstr>10. Землетрясение застало вас в помещении на 5-м этаже. Ваши действия:</vt:lpstr>
      <vt:lpstr>Неправильно!</vt:lpstr>
      <vt:lpstr>Правильно!</vt:lpstr>
      <vt:lpstr>11. Землетрясение застало вас на улице. Что необходимо сделать?</vt:lpstr>
      <vt:lpstr>Неправильно!</vt:lpstr>
      <vt:lpstr>Правильно!</vt:lpstr>
      <vt:lpstr>12. Какой сигнал ГО означают завывание сирены, прерывистые гудки предприятий и транспортных средств?</vt:lpstr>
      <vt:lpstr>Неправильно!</vt:lpstr>
      <vt:lpstr>Правильно!</vt:lpstr>
      <vt:lpstr>13. Открыв дверь квартиры на 10-м этаже, вы обнаружили сильное задымление. Ваши действия:</vt:lpstr>
      <vt:lpstr>Неправильно!</vt:lpstr>
      <vt:lpstr>Правильно!</vt:lpstr>
      <vt:lpstr>14. Как следует двигаться при вывозе (выводе) людей при лесном пожаре?</vt:lpstr>
      <vt:lpstr>Неправильно!</vt:lpstr>
      <vt:lpstr>Правильно!</vt:lpstr>
      <vt:lpstr>15.  Что нужно делать при попадании шаровой молнии в помещение?</vt:lpstr>
      <vt:lpstr>Неправильно!</vt:lpstr>
      <vt:lpstr>Правильно!</vt:lpstr>
      <vt:lpstr>Поздравляю!  Вы готовы к зачету!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</dc:title>
  <dc:creator>Viktor</dc:creator>
  <cp:lastModifiedBy>312</cp:lastModifiedBy>
  <cp:revision>50</cp:revision>
  <dcterms:created xsi:type="dcterms:W3CDTF">2018-03-27T10:10:17Z</dcterms:created>
  <dcterms:modified xsi:type="dcterms:W3CDTF">2020-10-16T07:36:06Z</dcterms:modified>
</cp:coreProperties>
</file>